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6" r:id="rId3"/>
    <p:sldId id="257" r:id="rId4"/>
    <p:sldId id="278" r:id="rId5"/>
    <p:sldId id="281" r:id="rId6"/>
    <p:sldId id="258" r:id="rId7"/>
    <p:sldId id="279" r:id="rId8"/>
    <p:sldId id="280" r:id="rId9"/>
    <p:sldId id="277" r:id="rId10"/>
    <p:sldId id="276" r:id="rId11"/>
    <p:sldId id="265" r:id="rId12"/>
    <p:sldId id="260" r:id="rId13"/>
    <p:sldId id="275" r:id="rId14"/>
    <p:sldId id="299" r:id="rId15"/>
    <p:sldId id="274" r:id="rId16"/>
    <p:sldId id="291" r:id="rId17"/>
    <p:sldId id="262" r:id="rId18"/>
    <p:sldId id="264" r:id="rId19"/>
    <p:sldId id="287" r:id="rId20"/>
    <p:sldId id="272" r:id="rId21"/>
    <p:sldId id="296" r:id="rId22"/>
    <p:sldId id="285" r:id="rId23"/>
    <p:sldId id="286" r:id="rId24"/>
    <p:sldId id="288" r:id="rId25"/>
    <p:sldId id="282" r:id="rId26"/>
    <p:sldId id="283" r:id="rId27"/>
    <p:sldId id="284" r:id="rId28"/>
    <p:sldId id="289" r:id="rId29"/>
    <p:sldId id="290" r:id="rId30"/>
    <p:sldId id="295" r:id="rId31"/>
    <p:sldId id="292" r:id="rId32"/>
    <p:sldId id="293" r:id="rId33"/>
    <p:sldId id="273" r:id="rId34"/>
    <p:sldId id="294" r:id="rId35"/>
    <p:sldId id="297" r:id="rId36"/>
    <p:sldId id="298" r:id="rId3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jiljana" initials="L" lastIdx="1" clrIdx="0">
    <p:extLst>
      <p:ext uri="{19B8F6BF-5375-455C-9EA6-DF929625EA0E}">
        <p15:presenceInfo xmlns:p15="http://schemas.microsoft.com/office/powerpoint/2012/main" userId="Ljiljan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450" autoAdjust="0"/>
    <p:restoredTop sz="94660"/>
  </p:normalViewPr>
  <p:slideViewPr>
    <p:cSldViewPr snapToGrid="0">
      <p:cViewPr varScale="1">
        <p:scale>
          <a:sx n="49" d="100"/>
          <a:sy n="49" d="100"/>
        </p:scale>
        <p:origin x="67" y="4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commentAuthors" Target="commentAuthor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9-29T14:36:34.185" idx="1">
    <p:pos x="7680" y="1"/>
    <p:text>POVRATAK IZ MILANA</p:text>
    <p:extLst>
      <p:ext uri="{C676402C-5697-4E1C-873F-D02D1690AC5C}">
        <p15:threadingInfo xmlns:p15="http://schemas.microsoft.com/office/powerpoint/2012/main" timeZoneBias="-120"/>
      </p:ext>
    </p:extLst>
  </p:cm>
</p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1D18903-96D4-45B4-9800-C9D1ACCA9331}" type="doc">
      <dgm:prSet loTypeId="urn:microsoft.com/office/officeart/2005/8/layout/vList5" loCatId="list" qsTypeId="urn:microsoft.com/office/officeart/2005/8/quickstyle/simple4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37838AFF-5AF2-4B72-A0AA-4022405FF507}">
      <dgm:prSet/>
      <dgm:spPr/>
      <dgm:t>
        <a:bodyPr/>
        <a:lstStyle/>
        <a:p>
          <a:r>
            <a:rPr lang="hr-HR"/>
            <a:t>OCEANSKA I BRDOVITA ZEMLJA,</a:t>
          </a:r>
          <a:endParaRPr lang="en-US"/>
        </a:p>
      </dgm:t>
    </dgm:pt>
    <dgm:pt modelId="{138A0FE4-CB32-4280-AC81-57CA973EC69C}" type="parTrans" cxnId="{18E72D58-517B-453B-91FF-A54A692945F9}">
      <dgm:prSet/>
      <dgm:spPr/>
      <dgm:t>
        <a:bodyPr/>
        <a:lstStyle/>
        <a:p>
          <a:endParaRPr lang="en-US"/>
        </a:p>
      </dgm:t>
    </dgm:pt>
    <dgm:pt modelId="{BAA05C90-E7F7-4106-BB29-B5AA34F29019}" type="sibTrans" cxnId="{18E72D58-517B-453B-91FF-A54A692945F9}">
      <dgm:prSet/>
      <dgm:spPr/>
      <dgm:t>
        <a:bodyPr/>
        <a:lstStyle/>
        <a:p>
          <a:endParaRPr lang="en-US"/>
        </a:p>
      </dgm:t>
    </dgm:pt>
    <dgm:pt modelId="{34B0D76B-6430-4D12-AC83-11033A092EB3}">
      <dgm:prSet/>
      <dgm:spPr/>
      <dgm:t>
        <a:bodyPr/>
        <a:lstStyle/>
        <a:p>
          <a:r>
            <a:rPr lang="hr-HR"/>
            <a:t>ZEMLJA MASLINA, VINA I RIBE, </a:t>
          </a:r>
          <a:endParaRPr lang="en-US"/>
        </a:p>
      </dgm:t>
    </dgm:pt>
    <dgm:pt modelId="{F4E34813-14EC-466D-802F-A618C7EB99C6}" type="parTrans" cxnId="{BFB35E0B-D9EE-44C0-9D8F-74568FF1A0DA}">
      <dgm:prSet/>
      <dgm:spPr/>
      <dgm:t>
        <a:bodyPr/>
        <a:lstStyle/>
        <a:p>
          <a:endParaRPr lang="en-US"/>
        </a:p>
      </dgm:t>
    </dgm:pt>
    <dgm:pt modelId="{F70D3963-0B4E-4A89-A5D2-9072651989B2}" type="sibTrans" cxnId="{BFB35E0B-D9EE-44C0-9D8F-74568FF1A0DA}">
      <dgm:prSet/>
      <dgm:spPr/>
      <dgm:t>
        <a:bodyPr/>
        <a:lstStyle/>
        <a:p>
          <a:endParaRPr lang="en-US"/>
        </a:p>
      </dgm:t>
    </dgm:pt>
    <dgm:pt modelId="{55F6E8D8-DBC9-478F-B074-6A0F0C7B4CB7}">
      <dgm:prSet/>
      <dgm:spPr/>
      <dgm:t>
        <a:bodyPr/>
        <a:lstStyle/>
        <a:p>
          <a:r>
            <a:rPr lang="hr-HR"/>
            <a:t>FADA</a:t>
          </a:r>
          <a:endParaRPr lang="en-US"/>
        </a:p>
      </dgm:t>
    </dgm:pt>
    <dgm:pt modelId="{E7F17AB4-26A3-4796-9CF7-7987494C5CDE}" type="parTrans" cxnId="{740B52CB-8160-48BA-9122-0F6F318D3CE6}">
      <dgm:prSet/>
      <dgm:spPr/>
      <dgm:t>
        <a:bodyPr/>
        <a:lstStyle/>
        <a:p>
          <a:endParaRPr lang="en-US"/>
        </a:p>
      </dgm:t>
    </dgm:pt>
    <dgm:pt modelId="{D8CDA99E-EFFA-4700-B3E0-22982351FF95}" type="sibTrans" cxnId="{740B52CB-8160-48BA-9122-0F6F318D3CE6}">
      <dgm:prSet/>
      <dgm:spPr/>
      <dgm:t>
        <a:bodyPr/>
        <a:lstStyle/>
        <a:p>
          <a:endParaRPr lang="en-US"/>
        </a:p>
      </dgm:t>
    </dgm:pt>
    <dgm:pt modelId="{F9BF0317-5784-45EF-80A9-931B58754233}">
      <dgm:prSet/>
      <dgm:spPr/>
      <dgm:t>
        <a:bodyPr/>
        <a:lstStyle/>
        <a:p>
          <a:r>
            <a:rPr lang="hr-HR"/>
            <a:t>DIVNIH I MIRNIH LJUDI</a:t>
          </a:r>
          <a:endParaRPr lang="en-US"/>
        </a:p>
      </dgm:t>
    </dgm:pt>
    <dgm:pt modelId="{F72D9BCD-F56D-486F-AE56-732B5106C9A6}" type="parTrans" cxnId="{160B5FF8-B175-407A-95B4-36C6C6133A51}">
      <dgm:prSet/>
      <dgm:spPr/>
      <dgm:t>
        <a:bodyPr/>
        <a:lstStyle/>
        <a:p>
          <a:endParaRPr lang="en-US"/>
        </a:p>
      </dgm:t>
    </dgm:pt>
    <dgm:pt modelId="{96CB3A4C-37C2-48D8-8872-A1D3D16215D6}" type="sibTrans" cxnId="{160B5FF8-B175-407A-95B4-36C6C6133A51}">
      <dgm:prSet/>
      <dgm:spPr/>
      <dgm:t>
        <a:bodyPr/>
        <a:lstStyle/>
        <a:p>
          <a:endParaRPr lang="en-US"/>
        </a:p>
      </dgm:t>
    </dgm:pt>
    <dgm:pt modelId="{61B8D700-D1C9-4F34-A64E-B54EAA7D9BED}">
      <dgm:prSet/>
      <dgm:spPr/>
      <dgm:t>
        <a:bodyPr/>
        <a:lstStyle/>
        <a:p>
          <a:r>
            <a:rPr lang="hr-HR"/>
            <a:t>DOBRE HRANE</a:t>
          </a:r>
          <a:endParaRPr lang="en-US"/>
        </a:p>
      </dgm:t>
    </dgm:pt>
    <dgm:pt modelId="{EC80D575-6C93-4ED3-8687-5896A4EDB70C}" type="parTrans" cxnId="{91ADCDE0-625F-452E-8B36-3167E1F9B044}">
      <dgm:prSet/>
      <dgm:spPr/>
      <dgm:t>
        <a:bodyPr/>
        <a:lstStyle/>
        <a:p>
          <a:endParaRPr lang="en-US"/>
        </a:p>
      </dgm:t>
    </dgm:pt>
    <dgm:pt modelId="{331152E0-2D40-48AC-B456-8BCEA42A1620}" type="sibTrans" cxnId="{91ADCDE0-625F-452E-8B36-3167E1F9B044}">
      <dgm:prSet/>
      <dgm:spPr/>
      <dgm:t>
        <a:bodyPr/>
        <a:lstStyle/>
        <a:p>
          <a:endParaRPr lang="en-US"/>
        </a:p>
      </dgm:t>
    </dgm:pt>
    <dgm:pt modelId="{FEAF50E0-5612-4400-9DB9-1BBE5AD69954}">
      <dgm:prSet/>
      <dgm:spPr/>
      <dgm:t>
        <a:bodyPr/>
        <a:lstStyle/>
        <a:p>
          <a:r>
            <a:rPr lang="hr-HR"/>
            <a:t>TUGE, ČEKANJA I BROJNIH SMRTI NAJDRAŽIH</a:t>
          </a:r>
          <a:endParaRPr lang="en-US"/>
        </a:p>
      </dgm:t>
    </dgm:pt>
    <dgm:pt modelId="{18C0464C-8A50-4FF2-A642-B7D8FF423FFE}" type="parTrans" cxnId="{FCB0F612-A366-4EF6-B554-1D60F74C15C4}">
      <dgm:prSet/>
      <dgm:spPr/>
      <dgm:t>
        <a:bodyPr/>
        <a:lstStyle/>
        <a:p>
          <a:endParaRPr lang="en-US"/>
        </a:p>
      </dgm:t>
    </dgm:pt>
    <dgm:pt modelId="{333C6FB7-200C-496F-8449-ECD2F46E6AEF}" type="sibTrans" cxnId="{FCB0F612-A366-4EF6-B554-1D60F74C15C4}">
      <dgm:prSet/>
      <dgm:spPr/>
      <dgm:t>
        <a:bodyPr/>
        <a:lstStyle/>
        <a:p>
          <a:endParaRPr lang="en-US"/>
        </a:p>
      </dgm:t>
    </dgm:pt>
    <dgm:pt modelId="{9610234A-D4B6-4DFC-A7D1-D66D2589C14E}">
      <dgm:prSet/>
      <dgm:spPr/>
      <dgm:t>
        <a:bodyPr/>
        <a:lstStyle/>
        <a:p>
          <a:r>
            <a:rPr lang="hr-HR"/>
            <a:t>NAJBOLJIH NOGOMETAŠA NA SVIJETU…</a:t>
          </a:r>
          <a:endParaRPr lang="en-US"/>
        </a:p>
      </dgm:t>
    </dgm:pt>
    <dgm:pt modelId="{C941F795-DCC6-4DD9-9F5B-E298FCA23708}" type="parTrans" cxnId="{92FD1C51-3641-4055-B2FF-233D175C1741}">
      <dgm:prSet/>
      <dgm:spPr/>
      <dgm:t>
        <a:bodyPr/>
        <a:lstStyle/>
        <a:p>
          <a:endParaRPr lang="en-US"/>
        </a:p>
      </dgm:t>
    </dgm:pt>
    <dgm:pt modelId="{2EA3BBAF-30C6-45B1-9501-103E9DFED401}" type="sibTrans" cxnId="{92FD1C51-3641-4055-B2FF-233D175C1741}">
      <dgm:prSet/>
      <dgm:spPr/>
      <dgm:t>
        <a:bodyPr/>
        <a:lstStyle/>
        <a:p>
          <a:endParaRPr lang="en-US"/>
        </a:p>
      </dgm:t>
    </dgm:pt>
    <dgm:pt modelId="{229D55F1-472A-4266-91C8-1DE4DD31FDE9}" type="pres">
      <dgm:prSet presAssocID="{41D18903-96D4-45B4-9800-C9D1ACCA9331}" presName="Name0" presStyleCnt="0">
        <dgm:presLayoutVars>
          <dgm:dir/>
          <dgm:animLvl val="lvl"/>
          <dgm:resizeHandles val="exact"/>
        </dgm:presLayoutVars>
      </dgm:prSet>
      <dgm:spPr/>
    </dgm:pt>
    <dgm:pt modelId="{F1D3F6AB-5808-4478-8826-867582379856}" type="pres">
      <dgm:prSet presAssocID="{37838AFF-5AF2-4B72-A0AA-4022405FF507}" presName="linNode" presStyleCnt="0"/>
      <dgm:spPr/>
    </dgm:pt>
    <dgm:pt modelId="{45B54C11-457C-4516-839C-F17BF45528BB}" type="pres">
      <dgm:prSet presAssocID="{37838AFF-5AF2-4B72-A0AA-4022405FF507}" presName="parentText" presStyleLbl="node1" presStyleIdx="0" presStyleCnt="1">
        <dgm:presLayoutVars>
          <dgm:chMax val="1"/>
          <dgm:bulletEnabled val="1"/>
        </dgm:presLayoutVars>
      </dgm:prSet>
      <dgm:spPr/>
    </dgm:pt>
    <dgm:pt modelId="{FDE87B0E-BC70-488C-AEA5-A129A066D629}" type="pres">
      <dgm:prSet presAssocID="{37838AFF-5AF2-4B72-A0AA-4022405FF507}" presName="descendantText" presStyleLbl="alignAccFollowNode1" presStyleIdx="0" presStyleCnt="1">
        <dgm:presLayoutVars>
          <dgm:bulletEnabled val="1"/>
        </dgm:presLayoutVars>
      </dgm:prSet>
      <dgm:spPr/>
    </dgm:pt>
  </dgm:ptLst>
  <dgm:cxnLst>
    <dgm:cxn modelId="{BFB35E0B-D9EE-44C0-9D8F-74568FF1A0DA}" srcId="{37838AFF-5AF2-4B72-A0AA-4022405FF507}" destId="{34B0D76B-6430-4D12-AC83-11033A092EB3}" srcOrd="0" destOrd="0" parTransId="{F4E34813-14EC-466D-802F-A618C7EB99C6}" sibTransId="{F70D3963-0B4E-4A89-A5D2-9072651989B2}"/>
    <dgm:cxn modelId="{FCB0F612-A366-4EF6-B554-1D60F74C15C4}" srcId="{37838AFF-5AF2-4B72-A0AA-4022405FF507}" destId="{FEAF50E0-5612-4400-9DB9-1BBE5AD69954}" srcOrd="4" destOrd="0" parTransId="{18C0464C-8A50-4FF2-A642-B7D8FF423FFE}" sibTransId="{333C6FB7-200C-496F-8449-ECD2F46E6AEF}"/>
    <dgm:cxn modelId="{2D535637-A791-4452-A500-EA7DA3F1128E}" type="presOf" srcId="{55F6E8D8-DBC9-478F-B074-6A0F0C7B4CB7}" destId="{FDE87B0E-BC70-488C-AEA5-A129A066D629}" srcOrd="0" destOrd="1" presId="urn:microsoft.com/office/officeart/2005/8/layout/vList5"/>
    <dgm:cxn modelId="{6D0AAB65-376E-4482-9AF3-84CE1789BBCA}" type="presOf" srcId="{37838AFF-5AF2-4B72-A0AA-4022405FF507}" destId="{45B54C11-457C-4516-839C-F17BF45528BB}" srcOrd="0" destOrd="0" presId="urn:microsoft.com/office/officeart/2005/8/layout/vList5"/>
    <dgm:cxn modelId="{1974AD4D-BD9A-4A40-819A-8D9238A16612}" type="presOf" srcId="{9610234A-D4B6-4DFC-A7D1-D66D2589C14E}" destId="{FDE87B0E-BC70-488C-AEA5-A129A066D629}" srcOrd="0" destOrd="5" presId="urn:microsoft.com/office/officeart/2005/8/layout/vList5"/>
    <dgm:cxn modelId="{92FD1C51-3641-4055-B2FF-233D175C1741}" srcId="{37838AFF-5AF2-4B72-A0AA-4022405FF507}" destId="{9610234A-D4B6-4DFC-A7D1-D66D2589C14E}" srcOrd="5" destOrd="0" parTransId="{C941F795-DCC6-4DD9-9F5B-E298FCA23708}" sibTransId="{2EA3BBAF-30C6-45B1-9501-103E9DFED401}"/>
    <dgm:cxn modelId="{18E72D58-517B-453B-91FF-A54A692945F9}" srcId="{41D18903-96D4-45B4-9800-C9D1ACCA9331}" destId="{37838AFF-5AF2-4B72-A0AA-4022405FF507}" srcOrd="0" destOrd="0" parTransId="{138A0FE4-CB32-4280-AC81-57CA973EC69C}" sibTransId="{BAA05C90-E7F7-4106-BB29-B5AA34F29019}"/>
    <dgm:cxn modelId="{7F96A358-E265-424E-B625-9EBAC574D676}" type="presOf" srcId="{41D18903-96D4-45B4-9800-C9D1ACCA9331}" destId="{229D55F1-472A-4266-91C8-1DE4DD31FDE9}" srcOrd="0" destOrd="0" presId="urn:microsoft.com/office/officeart/2005/8/layout/vList5"/>
    <dgm:cxn modelId="{3AFC6B7A-E1AE-4F1E-93AD-A143C6859B03}" type="presOf" srcId="{F9BF0317-5784-45EF-80A9-931B58754233}" destId="{FDE87B0E-BC70-488C-AEA5-A129A066D629}" srcOrd="0" destOrd="2" presId="urn:microsoft.com/office/officeart/2005/8/layout/vList5"/>
    <dgm:cxn modelId="{392CC5A2-17DD-454D-AF49-799F37C33424}" type="presOf" srcId="{61B8D700-D1C9-4F34-A64E-B54EAA7D9BED}" destId="{FDE87B0E-BC70-488C-AEA5-A129A066D629}" srcOrd="0" destOrd="3" presId="urn:microsoft.com/office/officeart/2005/8/layout/vList5"/>
    <dgm:cxn modelId="{740B52CB-8160-48BA-9122-0F6F318D3CE6}" srcId="{37838AFF-5AF2-4B72-A0AA-4022405FF507}" destId="{55F6E8D8-DBC9-478F-B074-6A0F0C7B4CB7}" srcOrd="1" destOrd="0" parTransId="{E7F17AB4-26A3-4796-9CF7-7987494C5CDE}" sibTransId="{D8CDA99E-EFFA-4700-B3E0-22982351FF95}"/>
    <dgm:cxn modelId="{91ADCDE0-625F-452E-8B36-3167E1F9B044}" srcId="{37838AFF-5AF2-4B72-A0AA-4022405FF507}" destId="{61B8D700-D1C9-4F34-A64E-B54EAA7D9BED}" srcOrd="3" destOrd="0" parTransId="{EC80D575-6C93-4ED3-8687-5896A4EDB70C}" sibTransId="{331152E0-2D40-48AC-B456-8BCEA42A1620}"/>
    <dgm:cxn modelId="{DE2EDAEC-5685-4461-B04F-63A862E9E675}" type="presOf" srcId="{FEAF50E0-5612-4400-9DB9-1BBE5AD69954}" destId="{FDE87B0E-BC70-488C-AEA5-A129A066D629}" srcOrd="0" destOrd="4" presId="urn:microsoft.com/office/officeart/2005/8/layout/vList5"/>
    <dgm:cxn modelId="{0A2D22F2-BE35-43FE-8FE0-45F74E94302A}" type="presOf" srcId="{34B0D76B-6430-4D12-AC83-11033A092EB3}" destId="{FDE87B0E-BC70-488C-AEA5-A129A066D629}" srcOrd="0" destOrd="0" presId="urn:microsoft.com/office/officeart/2005/8/layout/vList5"/>
    <dgm:cxn modelId="{160B5FF8-B175-407A-95B4-36C6C6133A51}" srcId="{37838AFF-5AF2-4B72-A0AA-4022405FF507}" destId="{F9BF0317-5784-45EF-80A9-931B58754233}" srcOrd="2" destOrd="0" parTransId="{F72D9BCD-F56D-486F-AE56-732B5106C9A6}" sibTransId="{96CB3A4C-37C2-48D8-8872-A1D3D16215D6}"/>
    <dgm:cxn modelId="{6FAFA640-F380-485C-BBA3-DECF733D2BC3}" type="presParOf" srcId="{229D55F1-472A-4266-91C8-1DE4DD31FDE9}" destId="{F1D3F6AB-5808-4478-8826-867582379856}" srcOrd="0" destOrd="0" presId="urn:microsoft.com/office/officeart/2005/8/layout/vList5"/>
    <dgm:cxn modelId="{914F2151-BDE0-4434-9EE2-BF40215333C4}" type="presParOf" srcId="{F1D3F6AB-5808-4478-8826-867582379856}" destId="{45B54C11-457C-4516-839C-F17BF45528BB}" srcOrd="0" destOrd="0" presId="urn:microsoft.com/office/officeart/2005/8/layout/vList5"/>
    <dgm:cxn modelId="{BED5CC21-11F6-4C88-8490-7E2BDA665FE1}" type="presParOf" srcId="{F1D3F6AB-5808-4478-8826-867582379856}" destId="{FDE87B0E-BC70-488C-AEA5-A129A066D629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DE87B0E-BC70-488C-AEA5-A129A066D629}">
      <dsp:nvSpPr>
        <dsp:cNvPr id="0" name=""/>
        <dsp:cNvSpPr/>
      </dsp:nvSpPr>
      <dsp:spPr>
        <a:xfrm rot="5400000">
          <a:off x="5410072" y="-1189323"/>
          <a:ext cx="3481070" cy="672998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hr-HR" sz="2700" kern="1200"/>
            <a:t>ZEMLJA MASLINA, VINA I RIBE, </a:t>
          </a:r>
          <a:endParaRPr lang="en-US" sz="2700" kern="1200"/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hr-HR" sz="2700" kern="1200"/>
            <a:t>FADA</a:t>
          </a:r>
          <a:endParaRPr lang="en-US" sz="2700" kern="1200"/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hr-HR" sz="2700" kern="1200"/>
            <a:t>DIVNIH I MIRNIH LJUDI</a:t>
          </a:r>
          <a:endParaRPr lang="en-US" sz="2700" kern="1200"/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hr-HR" sz="2700" kern="1200"/>
            <a:t>DOBRE HRANE</a:t>
          </a:r>
          <a:endParaRPr lang="en-US" sz="2700" kern="1200"/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hr-HR" sz="2700" kern="1200"/>
            <a:t>TUGE, ČEKANJA I BROJNIH SMRTI NAJDRAŽIH</a:t>
          </a:r>
          <a:endParaRPr lang="en-US" sz="2700" kern="1200"/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hr-HR" sz="2700" kern="1200"/>
            <a:t>NAJBOLJIH NOGOMETAŠA NA SVIJETU…</a:t>
          </a:r>
          <a:endParaRPr lang="en-US" sz="2700" kern="1200"/>
        </a:p>
      </dsp:txBody>
      <dsp:txXfrm rot="-5400000">
        <a:off x="3785615" y="605066"/>
        <a:ext cx="6560052" cy="3141206"/>
      </dsp:txXfrm>
    </dsp:sp>
    <dsp:sp modelId="{45B54C11-457C-4516-839C-F17BF45528BB}">
      <dsp:nvSpPr>
        <dsp:cNvPr id="0" name=""/>
        <dsp:cNvSpPr/>
      </dsp:nvSpPr>
      <dsp:spPr>
        <a:xfrm>
          <a:off x="0" y="0"/>
          <a:ext cx="3785616" cy="4351338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1930" tIns="100965" rIns="201930" bIns="100965" numCol="1" spcCol="1270" anchor="ctr" anchorCtr="0">
          <a:noAutofit/>
        </a:bodyPr>
        <a:lstStyle/>
        <a:p>
          <a:pPr marL="0" lvl="0" indent="0" algn="ctr" defTabSz="2355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5300" kern="1200"/>
            <a:t>OCEANSKA I BRDOVITA ZEMLJA,</a:t>
          </a:r>
          <a:endParaRPr lang="en-US" sz="5300" kern="1200"/>
        </a:p>
      </dsp:txBody>
      <dsp:txXfrm>
        <a:off x="184799" y="184799"/>
        <a:ext cx="3416018" cy="39817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FB01E43-912A-4472-82D4-CFF4A7BBD3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0DCAFE0F-6DE8-4998-AAAD-F7BDF23910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r-HR"/>
              <a:t>Kliknite da biste uredili stil podnaslova matrice</a:t>
            </a:r>
            <a:endParaRPr lang="en-US"/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852D9E3F-3DBA-40A4-A661-488F80447D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498472-0B8E-444C-AD4E-A1B7966B1419}" type="datetimeFigureOut">
              <a:rPr lang="en-US" smtClean="0"/>
              <a:t>9/28/2022</a:t>
            </a:fld>
            <a:endParaRPr lang="en-US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D14BA983-773D-4327-9975-CC3E69C84A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C7779E30-7274-4B55-9850-76FB9AAB37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BFFC6-D69E-4EAE-8BF0-5EC6505425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99233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C919330-A6BF-4275-A419-29FB73F3CE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8C004272-42E1-4534-91B5-FE9CC14B0A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/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3F24B201-2907-4580-A70F-B8B1B2307C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498472-0B8E-444C-AD4E-A1B7966B1419}" type="datetimeFigureOut">
              <a:rPr lang="en-US" smtClean="0"/>
              <a:t>9/28/2022</a:t>
            </a:fld>
            <a:endParaRPr lang="en-US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B557D36B-D9DB-4211-93F6-ED78463419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16FF0C83-B4F9-49CA-A2A4-48F20E0A69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BFFC6-D69E-4EAE-8BF0-5EC6505425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33814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BC6E9685-2B4F-411F-9594-C9065C34AB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9BF6AD34-1B3F-49AA-B89C-90F90F7780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8F1E4D5B-21BE-4FE3-A1B6-A2BAFA03DD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498472-0B8E-444C-AD4E-A1B7966B1419}" type="datetimeFigureOut">
              <a:rPr lang="en-US" smtClean="0"/>
              <a:t>9/28/2022</a:t>
            </a:fld>
            <a:endParaRPr lang="en-US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7EEF56FC-35C0-4EA4-9BCE-9E5ED43E62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BEF445BB-E10D-4D54-BB03-7181A17A72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BFFC6-D69E-4EAE-8BF0-5EC6505425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60868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DA60BA9E-9B7B-4097-9720-CA602616FB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37CCA215-9BC6-40DF-9401-26DC1223D95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/>
          </a:p>
        </p:txBody>
      </p: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27479A75-7C52-4789-BA6E-E870B62EBB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/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E0365C40-00F8-4317-B9FF-6E3F41A15D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498472-0B8E-444C-AD4E-A1B7966B1419}" type="datetimeFigureOut">
              <a:rPr lang="en-US" smtClean="0"/>
              <a:t>9/28/2022</a:t>
            </a:fld>
            <a:endParaRPr lang="en-US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727CE6CD-3CC1-4CAE-A3DC-D9FEAA569F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94958E8C-10B1-47F0-BFB3-80093019D7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BFFC6-D69E-4EAE-8BF0-5EC6505425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0102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81FB4822-193A-42A6-88E2-551C80E181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3631A343-E72F-4017-AA7E-B6A3E8354B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1CFC6AF4-C509-4DB4-9EBE-E1AB054F11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/>
          </a:p>
        </p:txBody>
      </p:sp>
      <p:sp>
        <p:nvSpPr>
          <p:cNvPr id="5" name="Rezervirano mjesto teksta 4">
            <a:extLst>
              <a:ext uri="{FF2B5EF4-FFF2-40B4-BE49-F238E27FC236}">
                <a16:creationId xmlns:a16="http://schemas.microsoft.com/office/drawing/2014/main" id="{4CCA4CF7-4E3E-4D67-8438-24E2E2FDB48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6" name="Rezervirano mjesto sadržaja 5">
            <a:extLst>
              <a:ext uri="{FF2B5EF4-FFF2-40B4-BE49-F238E27FC236}">
                <a16:creationId xmlns:a16="http://schemas.microsoft.com/office/drawing/2014/main" id="{CD5452FB-FA28-4349-9625-7F8C8245F89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/>
          </a:p>
        </p:txBody>
      </p:sp>
      <p:sp>
        <p:nvSpPr>
          <p:cNvPr id="7" name="Rezervirano mjesto datuma 6">
            <a:extLst>
              <a:ext uri="{FF2B5EF4-FFF2-40B4-BE49-F238E27FC236}">
                <a16:creationId xmlns:a16="http://schemas.microsoft.com/office/drawing/2014/main" id="{5C03F225-28D0-4440-BB75-068946924F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498472-0B8E-444C-AD4E-A1B7966B1419}" type="datetimeFigureOut">
              <a:rPr lang="en-US" smtClean="0"/>
              <a:t>9/28/2022</a:t>
            </a:fld>
            <a:endParaRPr lang="en-US"/>
          </a:p>
        </p:txBody>
      </p:sp>
      <p:sp>
        <p:nvSpPr>
          <p:cNvPr id="8" name="Rezervirano mjesto podnožja 7">
            <a:extLst>
              <a:ext uri="{FF2B5EF4-FFF2-40B4-BE49-F238E27FC236}">
                <a16:creationId xmlns:a16="http://schemas.microsoft.com/office/drawing/2014/main" id="{D1064EBC-9813-4EE7-8A11-CA062FF11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Rezervirano mjesto broja slajda 8">
            <a:extLst>
              <a:ext uri="{FF2B5EF4-FFF2-40B4-BE49-F238E27FC236}">
                <a16:creationId xmlns:a16="http://schemas.microsoft.com/office/drawing/2014/main" id="{089529A8-7D25-4A85-AC98-520C974DA6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BFFC6-D69E-4EAE-8BF0-5EC6505425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90515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C577564F-72F4-4BD1-BC53-E99D465E02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Rezervirano mjesto datuma 2">
            <a:extLst>
              <a:ext uri="{FF2B5EF4-FFF2-40B4-BE49-F238E27FC236}">
                <a16:creationId xmlns:a16="http://schemas.microsoft.com/office/drawing/2014/main" id="{6D6F07E7-9868-461C-A55D-90054A712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498472-0B8E-444C-AD4E-A1B7966B1419}" type="datetimeFigureOut">
              <a:rPr lang="en-US" smtClean="0"/>
              <a:t>9/28/2022</a:t>
            </a:fld>
            <a:endParaRPr lang="en-US"/>
          </a:p>
        </p:txBody>
      </p:sp>
      <p:sp>
        <p:nvSpPr>
          <p:cNvPr id="4" name="Rezervirano mjesto podnožja 3">
            <a:extLst>
              <a:ext uri="{FF2B5EF4-FFF2-40B4-BE49-F238E27FC236}">
                <a16:creationId xmlns:a16="http://schemas.microsoft.com/office/drawing/2014/main" id="{90687AF3-5F04-49C2-885F-47D0BB9732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Rezervirano mjesto broja slajda 4">
            <a:extLst>
              <a:ext uri="{FF2B5EF4-FFF2-40B4-BE49-F238E27FC236}">
                <a16:creationId xmlns:a16="http://schemas.microsoft.com/office/drawing/2014/main" id="{55E819B4-C836-4CD2-AC40-CBCC6076C0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BFFC6-D69E-4EAE-8BF0-5EC6505425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30894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datuma 1">
            <a:extLst>
              <a:ext uri="{FF2B5EF4-FFF2-40B4-BE49-F238E27FC236}">
                <a16:creationId xmlns:a16="http://schemas.microsoft.com/office/drawing/2014/main" id="{B52DB604-B3D6-4CDA-AFB9-B335F542D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498472-0B8E-444C-AD4E-A1B7966B1419}" type="datetimeFigureOut">
              <a:rPr lang="en-US" smtClean="0"/>
              <a:t>9/28/2022</a:t>
            </a:fld>
            <a:endParaRPr lang="en-US"/>
          </a:p>
        </p:txBody>
      </p:sp>
      <p:sp>
        <p:nvSpPr>
          <p:cNvPr id="3" name="Rezervirano mjesto podnožja 2">
            <a:extLst>
              <a:ext uri="{FF2B5EF4-FFF2-40B4-BE49-F238E27FC236}">
                <a16:creationId xmlns:a16="http://schemas.microsoft.com/office/drawing/2014/main" id="{5C2569F0-3D22-4131-9C87-16F66F503A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id="{11D21033-6A1B-4C0B-AF23-2AD877C94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BFFC6-D69E-4EAE-8BF0-5EC6505425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90023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29BC3247-C769-45A0-83F2-3F6EB6B4C4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EA4AE028-B1EC-421F-9CF0-D1811A84E7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/>
          </a:p>
        </p:txBody>
      </p:sp>
      <p:sp>
        <p:nvSpPr>
          <p:cNvPr id="4" name="Rezervirano mjesto teksta 3">
            <a:extLst>
              <a:ext uri="{FF2B5EF4-FFF2-40B4-BE49-F238E27FC236}">
                <a16:creationId xmlns:a16="http://schemas.microsoft.com/office/drawing/2014/main" id="{8AC09CD2-830A-471F-AE61-0256D9085A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53F61CD5-F1CC-43DF-8148-4AC19BE4A6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498472-0B8E-444C-AD4E-A1B7966B1419}" type="datetimeFigureOut">
              <a:rPr lang="en-US" smtClean="0"/>
              <a:t>9/28/2022</a:t>
            </a:fld>
            <a:endParaRPr lang="en-US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9F630105-4B13-456E-A989-0304AF78ED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DF9052A3-E9FB-4742-B5AF-DF6B4BDEAB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BFFC6-D69E-4EAE-8BF0-5EC6505425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01944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AF7EE66-33DA-49CC-B23B-13DAEAFF1C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Rezervirano mjesto slike 2">
            <a:extLst>
              <a:ext uri="{FF2B5EF4-FFF2-40B4-BE49-F238E27FC236}">
                <a16:creationId xmlns:a16="http://schemas.microsoft.com/office/drawing/2014/main" id="{C72F9841-6BEE-415B-9ADE-A2992E89FA5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Rezervirano mjesto teksta 3">
            <a:extLst>
              <a:ext uri="{FF2B5EF4-FFF2-40B4-BE49-F238E27FC236}">
                <a16:creationId xmlns:a16="http://schemas.microsoft.com/office/drawing/2014/main" id="{272B178D-C94A-43F5-9033-F85B9988C0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91636ACE-21EC-447C-8CC8-DC0FFCAB11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498472-0B8E-444C-AD4E-A1B7966B1419}" type="datetimeFigureOut">
              <a:rPr lang="en-US" smtClean="0"/>
              <a:t>9/28/2022</a:t>
            </a:fld>
            <a:endParaRPr lang="en-US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C78E5B43-FD51-45FB-8403-48E9DA1B3C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9703FE23-C78B-4971-BB94-3E3CE6963C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BFFC6-D69E-4EAE-8BF0-5EC6505425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5246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2DA8F60A-3D16-4E00-9D43-7D1AC971B6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Rezervirano mjesto okomitog teksta 2">
            <a:extLst>
              <a:ext uri="{FF2B5EF4-FFF2-40B4-BE49-F238E27FC236}">
                <a16:creationId xmlns:a16="http://schemas.microsoft.com/office/drawing/2014/main" id="{789B5EB6-A759-4941-9082-8D53E12E7E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/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2F9468A5-648D-47A0-82F3-3773002417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498472-0B8E-444C-AD4E-A1B7966B1419}" type="datetimeFigureOut">
              <a:rPr lang="en-US" smtClean="0"/>
              <a:t>9/28/2022</a:t>
            </a:fld>
            <a:endParaRPr lang="en-US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28092283-D160-4FBA-A88D-A72603C614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881893E6-9BDD-4A01-816A-6B2A586524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BFFC6-D69E-4EAE-8BF0-5EC6505425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34841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komiti naslov 1">
            <a:extLst>
              <a:ext uri="{FF2B5EF4-FFF2-40B4-BE49-F238E27FC236}">
                <a16:creationId xmlns:a16="http://schemas.microsoft.com/office/drawing/2014/main" id="{174D3490-51E5-4DA3-BB22-7AA15EB6334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Rezervirano mjesto okomitog teksta 2">
            <a:extLst>
              <a:ext uri="{FF2B5EF4-FFF2-40B4-BE49-F238E27FC236}">
                <a16:creationId xmlns:a16="http://schemas.microsoft.com/office/drawing/2014/main" id="{B5030A31-F873-43BF-B511-0E73539F9E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/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A197FF2F-58E5-4719-88B9-5303B514B4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498472-0B8E-444C-AD4E-A1B7966B1419}" type="datetimeFigureOut">
              <a:rPr lang="en-US" smtClean="0"/>
              <a:t>9/28/2022</a:t>
            </a:fld>
            <a:endParaRPr lang="en-US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E609F074-3922-4891-B2DC-C3047FF895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6609CC10-FE51-4AF5-8010-E646A2A8C5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BFFC6-D69E-4EAE-8BF0-5EC6505425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73506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naslova 1">
            <a:extLst>
              <a:ext uri="{FF2B5EF4-FFF2-40B4-BE49-F238E27FC236}">
                <a16:creationId xmlns:a16="http://schemas.microsoft.com/office/drawing/2014/main" id="{3748466C-DAA9-4731-9DF0-4E7AC0C74B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BDF08F31-C8E0-4CF8-A1AD-E9C2453404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/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4F03B6C8-F200-415B-A905-231C52BCA74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498472-0B8E-444C-AD4E-A1B7966B1419}" type="datetimeFigureOut">
              <a:rPr lang="en-US" smtClean="0"/>
              <a:t>9/28/2022</a:t>
            </a:fld>
            <a:endParaRPr lang="en-US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96BC9FAF-6462-4D2D-B059-22142D304A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8FFAF990-5548-4858-B381-BA93F89FAF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7BFFC6-D69E-4EAE-8BF0-5EC6505425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01658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https://upwikihr.top/wiki/Pilgrimage" TargetMode="External"/><Relationship Id="rId3" Type="http://schemas.openxmlformats.org/officeDocument/2006/relationships/image" Target="../media/image9.jpeg"/><Relationship Id="rId7" Type="http://schemas.openxmlformats.org/officeDocument/2006/relationships/hyperlink" Target="https://upwikihr.top/wiki/Portugal" TargetMode="External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upwikihr.top/wiki/Braga_District" TargetMode="External"/><Relationship Id="rId5" Type="http://schemas.openxmlformats.org/officeDocument/2006/relationships/hyperlink" Target="https://upwikihr.top/wiki/Barcelos,_Portugal" TargetMode="External"/><Relationship Id="rId4" Type="http://schemas.openxmlformats.org/officeDocument/2006/relationships/hyperlink" Target="https://upwikihr.top/wiki/Rooster_of_Barcelos#cite_note-1" TargetMode="External"/><Relationship Id="rId9" Type="http://schemas.openxmlformats.org/officeDocument/2006/relationships/hyperlink" Target="https://upwikihr.top/wiki/Santiago_de_Compostela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8F8F1D15-440A-4B8F-8D1D-E9A6BD6179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 6">
            <a:extLst>
              <a:ext uri="{FF2B5EF4-FFF2-40B4-BE49-F238E27FC236}">
                <a16:creationId xmlns:a16="http://schemas.microsoft.com/office/drawing/2014/main" id="{FFFD28B7-CC22-4615-B487-71F0110401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>
            <a:off x="521144" y="911116"/>
            <a:ext cx="687754" cy="5710965"/>
          </a:xfrm>
          <a:custGeom>
            <a:avLst/>
            <a:gdLst>
              <a:gd name="T0" fmla="*/ 414 w 414"/>
              <a:gd name="T1" fmla="*/ 2447 h 2447"/>
              <a:gd name="T2" fmla="*/ 0 w 414"/>
              <a:gd name="T3" fmla="*/ 2247 h 2447"/>
              <a:gd name="T4" fmla="*/ 0 w 414"/>
              <a:gd name="T5" fmla="*/ 0 h 2447"/>
              <a:gd name="T6" fmla="*/ 414 w 414"/>
              <a:gd name="T7" fmla="*/ 200 h 2447"/>
              <a:gd name="T8" fmla="*/ 414 w 414"/>
              <a:gd name="T9" fmla="*/ 2447 h 2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4" h="2447">
                <a:moveTo>
                  <a:pt x="414" y="2447"/>
                </a:moveTo>
                <a:lnTo>
                  <a:pt x="0" y="2247"/>
                </a:lnTo>
                <a:lnTo>
                  <a:pt x="0" y="0"/>
                </a:lnTo>
                <a:lnTo>
                  <a:pt x="414" y="200"/>
                </a:lnTo>
                <a:lnTo>
                  <a:pt x="414" y="244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Rectangle 8">
            <a:extLst>
              <a:ext uri="{FF2B5EF4-FFF2-40B4-BE49-F238E27FC236}">
                <a16:creationId xmlns:a16="http://schemas.microsoft.com/office/drawing/2014/main" id="{712E4DE6-A2E5-4786-B1B9-795E13D129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>
            <a:off x="0" y="1370435"/>
            <a:ext cx="527226" cy="525164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Freeform 7">
            <a:extLst>
              <a:ext uri="{FF2B5EF4-FFF2-40B4-BE49-F238E27FC236}">
                <a16:creationId xmlns:a16="http://schemas.microsoft.com/office/drawing/2014/main" id="{176DEB1C-09CA-478A-AEEF-963E898973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>
            <a:off x="800164" y="643467"/>
            <a:ext cx="409371" cy="5521414"/>
          </a:xfrm>
          <a:custGeom>
            <a:avLst/>
            <a:gdLst>
              <a:gd name="T0" fmla="*/ 209 w 209"/>
              <a:gd name="T1" fmla="*/ 2246 h 2358"/>
              <a:gd name="T2" fmla="*/ 0 w 209"/>
              <a:gd name="T3" fmla="*/ 2358 h 2358"/>
              <a:gd name="T4" fmla="*/ 0 w 209"/>
              <a:gd name="T5" fmla="*/ 111 h 2358"/>
              <a:gd name="T6" fmla="*/ 209 w 209"/>
              <a:gd name="T7" fmla="*/ 0 h 2358"/>
              <a:gd name="T8" fmla="*/ 209 w 209"/>
              <a:gd name="T9" fmla="*/ 2246 h 2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358">
                <a:moveTo>
                  <a:pt x="209" y="2246"/>
                </a:moveTo>
                <a:lnTo>
                  <a:pt x="0" y="2358"/>
                </a:lnTo>
                <a:lnTo>
                  <a:pt x="0" y="111"/>
                </a:lnTo>
                <a:lnTo>
                  <a:pt x="209" y="0"/>
                </a:lnTo>
                <a:lnTo>
                  <a:pt x="209" y="224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Rectangle 8">
            <a:extLst>
              <a:ext uri="{FF2B5EF4-FFF2-40B4-BE49-F238E27FC236}">
                <a16:creationId xmlns:a16="http://schemas.microsoft.com/office/drawing/2014/main" id="{28861D55-9A89-4552-8E10-2201E1991D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795528" y="644382"/>
            <a:ext cx="10734055" cy="525164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7223A15D-ACAA-437A-9D77-40368636C9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70455" y="3730789"/>
            <a:ext cx="9315457" cy="1344286"/>
          </a:xfrm>
        </p:spPr>
        <p:txBody>
          <a:bodyPr>
            <a:noAutofit/>
          </a:bodyPr>
          <a:lstStyle/>
          <a:p>
            <a:r>
              <a:rPr lang="en-US" sz="5400" b="1" dirty="0">
                <a:solidFill>
                  <a:srgbClr val="FFFFFF"/>
                </a:solidFill>
              </a:rPr>
              <a:t>PROJEKT </a:t>
            </a:r>
            <a:br>
              <a:rPr lang="hr-HR" sz="5400" b="1" dirty="0">
                <a:solidFill>
                  <a:srgbClr val="FFFFFF"/>
                </a:solidFill>
              </a:rPr>
            </a:br>
            <a:r>
              <a:rPr lang="en-US" sz="5400" b="1" dirty="0">
                <a:solidFill>
                  <a:srgbClr val="FFFFFF"/>
                </a:solidFill>
              </a:rPr>
              <a:t> “ZAJEDNO DO ZDRAVLJA”</a:t>
            </a:r>
          </a:p>
        </p:txBody>
      </p:sp>
      <p:pic>
        <p:nvPicPr>
          <p:cNvPr id="6" name="Slika 5">
            <a:extLst>
              <a:ext uri="{FF2B5EF4-FFF2-40B4-BE49-F238E27FC236}">
                <a16:creationId xmlns:a16="http://schemas.microsoft.com/office/drawing/2014/main" id="{AA22F9F1-432F-44CD-B8B2-AB8E5EF6212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463" b="23071"/>
          <a:stretch/>
        </p:blipFill>
        <p:spPr>
          <a:xfrm>
            <a:off x="8750548" y="1045196"/>
            <a:ext cx="2232177" cy="2082015"/>
          </a:xfrm>
          <a:prstGeom prst="rect">
            <a:avLst/>
          </a:prstGeom>
          <a:solidFill>
            <a:srgbClr val="FFFFFF">
              <a:shade val="85000"/>
            </a:srgbClr>
          </a:solidFill>
        </p:spPr>
      </p:pic>
      <p:pic>
        <p:nvPicPr>
          <p:cNvPr id="5" name="Slika 4">
            <a:extLst>
              <a:ext uri="{FF2B5EF4-FFF2-40B4-BE49-F238E27FC236}">
                <a16:creationId xmlns:a16="http://schemas.microsoft.com/office/drawing/2014/main" id="{15CF8564-9FB8-472A-A93D-3B775B607348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67813" y="939947"/>
            <a:ext cx="1156820" cy="2365219"/>
          </a:xfrm>
          <a:prstGeom prst="rect">
            <a:avLst/>
          </a:prstGeom>
          <a:noFill/>
        </p:spPr>
      </p:pic>
      <p:pic>
        <p:nvPicPr>
          <p:cNvPr id="7" name="Picture 4" descr="Slikovni rezultat za znak eu">
            <a:extLst>
              <a:ext uri="{FF2B5EF4-FFF2-40B4-BE49-F238E27FC236}">
                <a16:creationId xmlns:a16="http://schemas.microsoft.com/office/drawing/2014/main" id="{6768EB3A-BD57-408F-8226-AAAB466312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4849" y="940528"/>
            <a:ext cx="2242422" cy="1494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Slika 3">
            <a:extLst>
              <a:ext uri="{FF2B5EF4-FFF2-40B4-BE49-F238E27FC236}">
                <a16:creationId xmlns:a16="http://schemas.microsoft.com/office/drawing/2014/main" id="{325C17F1-4F67-4C24-B9BF-D1BE886538E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395" y="1206526"/>
            <a:ext cx="2242422" cy="981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19602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Slika 14">
            <a:extLst>
              <a:ext uri="{FF2B5EF4-FFF2-40B4-BE49-F238E27FC236}">
                <a16:creationId xmlns:a16="http://schemas.microsoft.com/office/drawing/2014/main" id="{07541C2E-F883-4511-BCD7-32F75DA5F5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227" y="2215952"/>
            <a:ext cx="5455636" cy="4091728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9" name="Slika 18">
            <a:extLst>
              <a:ext uri="{FF2B5EF4-FFF2-40B4-BE49-F238E27FC236}">
                <a16:creationId xmlns:a16="http://schemas.microsoft.com/office/drawing/2014/main" id="{13CEA60D-8F33-4557-8036-945D534AC5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1805" y="2215953"/>
            <a:ext cx="5686063" cy="4091728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20" name="TekstniOkvir 19">
            <a:extLst>
              <a:ext uri="{FF2B5EF4-FFF2-40B4-BE49-F238E27FC236}">
                <a16:creationId xmlns:a16="http://schemas.microsoft.com/office/drawing/2014/main" id="{B330C748-6320-4B63-AAD2-AA0CF17B557A}"/>
              </a:ext>
            </a:extLst>
          </p:cNvPr>
          <p:cNvSpPr txBox="1"/>
          <p:nvPr/>
        </p:nvSpPr>
        <p:spPr>
          <a:xfrm>
            <a:off x="4513278" y="931178"/>
            <a:ext cx="84980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Bahnschrift SemiBold Condensed" panose="020B0502040204020203" pitchFamily="34" charset="0"/>
              </a:rPr>
              <a:t>RODITELJSKI SASTANAK</a:t>
            </a:r>
          </a:p>
        </p:txBody>
      </p:sp>
    </p:spTree>
    <p:extLst>
      <p:ext uri="{BB962C8B-B14F-4D97-AF65-F5344CB8AC3E}">
        <p14:creationId xmlns:p14="http://schemas.microsoft.com/office/powerpoint/2010/main" val="7976322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ka 4">
            <a:extLst>
              <a:ext uri="{FF2B5EF4-FFF2-40B4-BE49-F238E27FC236}">
                <a16:creationId xmlns:a16="http://schemas.microsoft.com/office/drawing/2014/main" id="{827DDAE7-443F-44D0-B941-94BDFC1830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233" y="1484852"/>
            <a:ext cx="6497584" cy="4640920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6" name="TekstniOkvir 5">
            <a:extLst>
              <a:ext uri="{FF2B5EF4-FFF2-40B4-BE49-F238E27FC236}">
                <a16:creationId xmlns:a16="http://schemas.microsoft.com/office/drawing/2014/main" id="{3F1F61A7-26AE-4BE5-8338-564CDE33AA3F}"/>
              </a:ext>
            </a:extLst>
          </p:cNvPr>
          <p:cNvSpPr txBox="1"/>
          <p:nvPr/>
        </p:nvSpPr>
        <p:spPr>
          <a:xfrm>
            <a:off x="4253219" y="299551"/>
            <a:ext cx="72480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Bahnschrift SemiBold Condensed" panose="020B0502040204020203" pitchFamily="34" charset="0"/>
              </a:rPr>
              <a:t>AERODROM MILANO</a:t>
            </a:r>
          </a:p>
        </p:txBody>
      </p:sp>
      <p:pic>
        <p:nvPicPr>
          <p:cNvPr id="8" name="Slika 7">
            <a:extLst>
              <a:ext uri="{FF2B5EF4-FFF2-40B4-BE49-F238E27FC236}">
                <a16:creationId xmlns:a16="http://schemas.microsoft.com/office/drawing/2014/main" id="{533D0CC2-2DFA-4FCA-B0DE-A6BB7A124ED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184" b="20734"/>
          <a:stretch/>
        </p:blipFill>
        <p:spPr>
          <a:xfrm>
            <a:off x="8357531" y="299551"/>
            <a:ext cx="3534737" cy="6258898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283800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7">
            <a:extLst>
              <a:ext uri="{FF2B5EF4-FFF2-40B4-BE49-F238E27FC236}">
                <a16:creationId xmlns:a16="http://schemas.microsoft.com/office/drawing/2014/main" id="{787F4F1C-8D3D-4EC1-B72D-A0470A5A08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3" name="Group 9">
            <a:extLst>
              <a:ext uri="{FF2B5EF4-FFF2-40B4-BE49-F238E27FC236}">
                <a16:creationId xmlns:a16="http://schemas.microsoft.com/office/drawing/2014/main" id="{D1E3DD61-64DB-46AD-B249-E273CD86B0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296011"/>
            <a:ext cx="12192000" cy="3561989"/>
            <a:chOff x="0" y="3296011"/>
            <a:chExt cx="12192000" cy="3561989"/>
          </a:xfrm>
          <a:effectLst>
            <a:outerShdw blurRad="254000" dist="152400" dir="16200000" rotWithShape="0">
              <a:prstClr val="black">
                <a:alpha val="10000"/>
              </a:prstClr>
            </a:outerShdw>
          </a:effectLst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0D7053D3-590A-4E94-B092-C96EAF744C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0" y="3681702"/>
              <a:ext cx="12192000" cy="3176298"/>
              <a:chOff x="0" y="3681702"/>
              <a:chExt cx="12192000" cy="3176298"/>
            </a:xfrm>
          </p:grpSpPr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2EB67199-6FF0-4DED-89D1-BAEA95F9F59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0" y="3681702"/>
                <a:ext cx="12192000" cy="3176298"/>
              </a:xfrm>
              <a:custGeom>
                <a:avLst/>
                <a:gdLst>
                  <a:gd name="connsiteX0" fmla="*/ 12192000 w 12192000"/>
                  <a:gd name="connsiteY0" fmla="*/ 0 h 3176298"/>
                  <a:gd name="connsiteX1" fmla="*/ 12192000 w 12192000"/>
                  <a:gd name="connsiteY1" fmla="*/ 3176298 h 3176298"/>
                  <a:gd name="connsiteX2" fmla="*/ 0 w 12192000"/>
                  <a:gd name="connsiteY2" fmla="*/ 3176298 h 3176298"/>
                  <a:gd name="connsiteX3" fmla="*/ 0 w 12192000"/>
                  <a:gd name="connsiteY3" fmla="*/ 2264980 h 3176298"/>
                  <a:gd name="connsiteX4" fmla="*/ 544 w 12192000"/>
                  <a:gd name="connsiteY4" fmla="*/ 2264980 h 3176298"/>
                  <a:gd name="connsiteX5" fmla="*/ 544 w 12192000"/>
                  <a:gd name="connsiteY5" fmla="*/ 2392219 h 3176298"/>
                  <a:gd name="connsiteX6" fmla="*/ 61197 w 12192000"/>
                  <a:gd name="connsiteY6" fmla="*/ 2387448 h 3176298"/>
                  <a:gd name="connsiteX7" fmla="*/ 119613 w 12192000"/>
                  <a:gd name="connsiteY7" fmla="*/ 2369945 h 3176298"/>
                  <a:gd name="connsiteX8" fmla="*/ 172384 w 12192000"/>
                  <a:gd name="connsiteY8" fmla="*/ 2347084 h 3176298"/>
                  <a:gd name="connsiteX9" fmla="*/ 274873 w 12192000"/>
                  <a:gd name="connsiteY9" fmla="*/ 2336988 h 3176298"/>
                  <a:gd name="connsiteX10" fmla="*/ 307259 w 12192000"/>
                  <a:gd name="connsiteY10" fmla="*/ 2331461 h 3176298"/>
                  <a:gd name="connsiteX11" fmla="*/ 394511 w 12192000"/>
                  <a:gd name="connsiteY11" fmla="*/ 2308601 h 3176298"/>
                  <a:gd name="connsiteX12" fmla="*/ 494337 w 12192000"/>
                  <a:gd name="connsiteY12" fmla="*/ 2268213 h 3176298"/>
                  <a:gd name="connsiteX13" fmla="*/ 546917 w 12192000"/>
                  <a:gd name="connsiteY13" fmla="*/ 2283264 h 3176298"/>
                  <a:gd name="connsiteX14" fmla="*/ 730754 w 12192000"/>
                  <a:gd name="connsiteY14" fmla="*/ 2240780 h 3176298"/>
                  <a:gd name="connsiteX15" fmla="*/ 785432 w 12192000"/>
                  <a:gd name="connsiteY15" fmla="*/ 2218682 h 3176298"/>
                  <a:gd name="connsiteX16" fmla="*/ 801053 w 12192000"/>
                  <a:gd name="connsiteY16" fmla="*/ 2204013 h 3176298"/>
                  <a:gd name="connsiteX17" fmla="*/ 858205 w 12192000"/>
                  <a:gd name="connsiteY17" fmla="*/ 2169532 h 3176298"/>
                  <a:gd name="connsiteX18" fmla="*/ 949646 w 12192000"/>
                  <a:gd name="connsiteY18" fmla="*/ 2157340 h 3176298"/>
                  <a:gd name="connsiteX19" fmla="*/ 960887 w 12192000"/>
                  <a:gd name="connsiteY19" fmla="*/ 2150099 h 3176298"/>
                  <a:gd name="connsiteX20" fmla="*/ 977653 w 12192000"/>
                  <a:gd name="connsiteY20" fmla="*/ 2138480 h 3176298"/>
                  <a:gd name="connsiteX21" fmla="*/ 1071762 w 12192000"/>
                  <a:gd name="connsiteY21" fmla="*/ 2117905 h 3176298"/>
                  <a:gd name="connsiteX22" fmla="*/ 1092527 w 12192000"/>
                  <a:gd name="connsiteY22" fmla="*/ 2111428 h 3176298"/>
                  <a:gd name="connsiteX23" fmla="*/ 1109865 w 12192000"/>
                  <a:gd name="connsiteY23" fmla="*/ 2100568 h 3176298"/>
                  <a:gd name="connsiteX24" fmla="*/ 1162823 w 12192000"/>
                  <a:gd name="connsiteY24" fmla="*/ 2075613 h 3176298"/>
                  <a:gd name="connsiteX25" fmla="*/ 1206641 w 12192000"/>
                  <a:gd name="connsiteY25" fmla="*/ 2074851 h 3176298"/>
                  <a:gd name="connsiteX26" fmla="*/ 1267411 w 12192000"/>
                  <a:gd name="connsiteY26" fmla="*/ 2060753 h 3176298"/>
                  <a:gd name="connsiteX27" fmla="*/ 1380762 w 12192000"/>
                  <a:gd name="connsiteY27" fmla="*/ 2046847 h 3176298"/>
                  <a:gd name="connsiteX28" fmla="*/ 1404006 w 12192000"/>
                  <a:gd name="connsiteY28" fmla="*/ 2038844 h 3176298"/>
                  <a:gd name="connsiteX29" fmla="*/ 1544598 w 12192000"/>
                  <a:gd name="connsiteY29" fmla="*/ 2000932 h 3176298"/>
                  <a:gd name="connsiteX30" fmla="*/ 1657188 w 12192000"/>
                  <a:gd name="connsiteY30" fmla="*/ 2001697 h 3176298"/>
                  <a:gd name="connsiteX31" fmla="*/ 1665950 w 12192000"/>
                  <a:gd name="connsiteY31" fmla="*/ 2003411 h 3176298"/>
                  <a:gd name="connsiteX32" fmla="*/ 1709006 w 12192000"/>
                  <a:gd name="connsiteY32" fmla="*/ 2015983 h 3176298"/>
                  <a:gd name="connsiteX33" fmla="*/ 1775684 w 12192000"/>
                  <a:gd name="connsiteY33" fmla="*/ 2012555 h 3176298"/>
                  <a:gd name="connsiteX34" fmla="*/ 1821596 w 12192000"/>
                  <a:gd name="connsiteY34" fmla="*/ 1995218 h 3176298"/>
                  <a:gd name="connsiteX35" fmla="*/ 1878748 w 12192000"/>
                  <a:gd name="connsiteY35" fmla="*/ 1994457 h 3176298"/>
                  <a:gd name="connsiteX36" fmla="*/ 1944092 w 12192000"/>
                  <a:gd name="connsiteY36" fmla="*/ 2005315 h 3176298"/>
                  <a:gd name="connsiteX37" fmla="*/ 1973429 w 12192000"/>
                  <a:gd name="connsiteY37" fmla="*/ 2007601 h 3176298"/>
                  <a:gd name="connsiteX38" fmla="*/ 2054013 w 12192000"/>
                  <a:gd name="connsiteY38" fmla="*/ 2030082 h 3176298"/>
                  <a:gd name="connsiteX39" fmla="*/ 2102021 w 12192000"/>
                  <a:gd name="connsiteY39" fmla="*/ 2024557 h 3176298"/>
                  <a:gd name="connsiteX40" fmla="*/ 2149267 w 12192000"/>
                  <a:gd name="connsiteY40" fmla="*/ 2009697 h 3176298"/>
                  <a:gd name="connsiteX41" fmla="*/ 2179556 w 12192000"/>
                  <a:gd name="connsiteY41" fmla="*/ 1995409 h 3176298"/>
                  <a:gd name="connsiteX42" fmla="*/ 2240710 w 12192000"/>
                  <a:gd name="connsiteY42" fmla="*/ 1985312 h 3176298"/>
                  <a:gd name="connsiteX43" fmla="*/ 2251948 w 12192000"/>
                  <a:gd name="connsiteY43" fmla="*/ 1986836 h 3176298"/>
                  <a:gd name="connsiteX44" fmla="*/ 2434456 w 12192000"/>
                  <a:gd name="connsiteY44" fmla="*/ 1999410 h 3176298"/>
                  <a:gd name="connsiteX45" fmla="*/ 2506847 w 12192000"/>
                  <a:gd name="connsiteY45" fmla="*/ 2019603 h 3176298"/>
                  <a:gd name="connsiteX46" fmla="*/ 2522279 w 12192000"/>
                  <a:gd name="connsiteY46" fmla="*/ 2022080 h 3176298"/>
                  <a:gd name="connsiteX47" fmla="*/ 2676398 w 12192000"/>
                  <a:gd name="connsiteY47" fmla="*/ 2044751 h 3176298"/>
                  <a:gd name="connsiteX48" fmla="*/ 2693543 w 12192000"/>
                  <a:gd name="connsiteY48" fmla="*/ 2045703 h 3176298"/>
                  <a:gd name="connsiteX49" fmla="*/ 2741360 w 12192000"/>
                  <a:gd name="connsiteY49" fmla="*/ 2041701 h 3176298"/>
                  <a:gd name="connsiteX50" fmla="*/ 2854140 w 12192000"/>
                  <a:gd name="connsiteY50" fmla="*/ 2082851 h 3176298"/>
                  <a:gd name="connsiteX51" fmla="*/ 2967110 w 12192000"/>
                  <a:gd name="connsiteY51" fmla="*/ 2096949 h 3176298"/>
                  <a:gd name="connsiteX52" fmla="*/ 3029216 w 12192000"/>
                  <a:gd name="connsiteY52" fmla="*/ 2096757 h 3176298"/>
                  <a:gd name="connsiteX53" fmla="*/ 3073604 w 12192000"/>
                  <a:gd name="connsiteY53" fmla="*/ 2106856 h 3176298"/>
                  <a:gd name="connsiteX54" fmla="*/ 3182763 w 12192000"/>
                  <a:gd name="connsiteY54" fmla="*/ 2137527 h 3176298"/>
                  <a:gd name="connsiteX55" fmla="*/ 3234202 w 12192000"/>
                  <a:gd name="connsiteY55" fmla="*/ 2142289 h 3176298"/>
                  <a:gd name="connsiteX56" fmla="*/ 3288877 w 12192000"/>
                  <a:gd name="connsiteY56" fmla="*/ 2152578 h 3176298"/>
                  <a:gd name="connsiteX57" fmla="*/ 3424135 w 12192000"/>
                  <a:gd name="connsiteY57" fmla="*/ 2198680 h 3176298"/>
                  <a:gd name="connsiteX58" fmla="*/ 3534629 w 12192000"/>
                  <a:gd name="connsiteY58" fmla="*/ 2196013 h 3176298"/>
                  <a:gd name="connsiteX59" fmla="*/ 3605116 w 12192000"/>
                  <a:gd name="connsiteY59" fmla="*/ 2196583 h 3176298"/>
                  <a:gd name="connsiteX60" fmla="*/ 3689131 w 12192000"/>
                  <a:gd name="connsiteY60" fmla="*/ 2211824 h 3176298"/>
                  <a:gd name="connsiteX61" fmla="*/ 3757902 w 12192000"/>
                  <a:gd name="connsiteY61" fmla="*/ 2234114 h 3176298"/>
                  <a:gd name="connsiteX62" fmla="*/ 3852966 w 12192000"/>
                  <a:gd name="connsiteY62" fmla="*/ 2251831 h 3176298"/>
                  <a:gd name="connsiteX63" fmla="*/ 3947648 w 12192000"/>
                  <a:gd name="connsiteY63" fmla="*/ 2285932 h 3176298"/>
                  <a:gd name="connsiteX64" fmla="*/ 4013753 w 12192000"/>
                  <a:gd name="connsiteY64" fmla="*/ 2312031 h 3176298"/>
                  <a:gd name="connsiteX65" fmla="*/ 4105766 w 12192000"/>
                  <a:gd name="connsiteY65" fmla="*/ 2335082 h 3176298"/>
                  <a:gd name="connsiteX66" fmla="*/ 4246551 w 12192000"/>
                  <a:gd name="connsiteY66" fmla="*/ 2351274 h 3176298"/>
                  <a:gd name="connsiteX67" fmla="*/ 4311323 w 12192000"/>
                  <a:gd name="connsiteY67" fmla="*/ 2352991 h 3176298"/>
                  <a:gd name="connsiteX68" fmla="*/ 4413817 w 12192000"/>
                  <a:gd name="connsiteY68" fmla="*/ 2390899 h 3176298"/>
                  <a:gd name="connsiteX69" fmla="*/ 4457632 w 12192000"/>
                  <a:gd name="connsiteY69" fmla="*/ 2409188 h 3176298"/>
                  <a:gd name="connsiteX70" fmla="*/ 4497068 w 12192000"/>
                  <a:gd name="connsiteY70" fmla="*/ 2393947 h 3176298"/>
                  <a:gd name="connsiteX71" fmla="*/ 4522596 w 12192000"/>
                  <a:gd name="connsiteY71" fmla="*/ 2376421 h 3176298"/>
                  <a:gd name="connsiteX72" fmla="*/ 4603368 w 12192000"/>
                  <a:gd name="connsiteY72" fmla="*/ 2391282 h 3176298"/>
                  <a:gd name="connsiteX73" fmla="*/ 4689098 w 12192000"/>
                  <a:gd name="connsiteY73" fmla="*/ 2406903 h 3176298"/>
                  <a:gd name="connsiteX74" fmla="*/ 4719697 w 12192000"/>
                  <a:gd name="connsiteY74" fmla="*/ 2413428 h 3176298"/>
                  <a:gd name="connsiteX75" fmla="*/ 4726469 w 12192000"/>
                  <a:gd name="connsiteY75" fmla="*/ 2414298 h 3176298"/>
                  <a:gd name="connsiteX76" fmla="*/ 4785776 w 12192000"/>
                  <a:gd name="connsiteY76" fmla="*/ 2414298 h 3176298"/>
                  <a:gd name="connsiteX77" fmla="*/ 4788661 w 12192000"/>
                  <a:gd name="connsiteY77" fmla="*/ 2414047 h 3176298"/>
                  <a:gd name="connsiteX78" fmla="*/ 4827024 w 12192000"/>
                  <a:gd name="connsiteY78" fmla="*/ 2408999 h 3176298"/>
                  <a:gd name="connsiteX79" fmla="*/ 4887415 w 12192000"/>
                  <a:gd name="connsiteY79" fmla="*/ 2405570 h 3176298"/>
                  <a:gd name="connsiteX80" fmla="*/ 4936184 w 12192000"/>
                  <a:gd name="connsiteY80" fmla="*/ 2395853 h 3176298"/>
                  <a:gd name="connsiteX81" fmla="*/ 4953328 w 12192000"/>
                  <a:gd name="connsiteY81" fmla="*/ 2390138 h 3176298"/>
                  <a:gd name="connsiteX82" fmla="*/ 5089162 w 12192000"/>
                  <a:gd name="connsiteY82" fmla="*/ 2345560 h 3176298"/>
                  <a:gd name="connsiteX83" fmla="*/ 5234326 w 12192000"/>
                  <a:gd name="connsiteY83" fmla="*/ 2309935 h 3176298"/>
                  <a:gd name="connsiteX84" fmla="*/ 5328438 w 12192000"/>
                  <a:gd name="connsiteY84" fmla="*/ 2332416 h 3176298"/>
                  <a:gd name="connsiteX85" fmla="*/ 5363491 w 12192000"/>
                  <a:gd name="connsiteY85" fmla="*/ 2332034 h 3176298"/>
                  <a:gd name="connsiteX86" fmla="*/ 5524660 w 12192000"/>
                  <a:gd name="connsiteY86" fmla="*/ 2337178 h 3176298"/>
                  <a:gd name="connsiteX87" fmla="*/ 5553045 w 12192000"/>
                  <a:gd name="connsiteY87" fmla="*/ 2342701 h 3176298"/>
                  <a:gd name="connsiteX88" fmla="*/ 5706401 w 12192000"/>
                  <a:gd name="connsiteY88" fmla="*/ 2320032 h 3176298"/>
                  <a:gd name="connsiteX89" fmla="*/ 5762029 w 12192000"/>
                  <a:gd name="connsiteY89" fmla="*/ 2316221 h 3176298"/>
                  <a:gd name="connsiteX90" fmla="*/ 5813276 w 12192000"/>
                  <a:gd name="connsiteY90" fmla="*/ 2309935 h 3176298"/>
                  <a:gd name="connsiteX91" fmla="*/ 5884906 w 12192000"/>
                  <a:gd name="connsiteY91" fmla="*/ 2308411 h 3176298"/>
                  <a:gd name="connsiteX92" fmla="*/ 5959204 w 12192000"/>
                  <a:gd name="connsiteY92" fmla="*/ 2311269 h 3176298"/>
                  <a:gd name="connsiteX93" fmla="*/ 6042072 w 12192000"/>
                  <a:gd name="connsiteY93" fmla="*/ 2310697 h 3176298"/>
                  <a:gd name="connsiteX94" fmla="*/ 6074842 w 12192000"/>
                  <a:gd name="connsiteY94" fmla="*/ 2305745 h 3176298"/>
                  <a:gd name="connsiteX95" fmla="*/ 6163425 w 12192000"/>
                  <a:gd name="connsiteY95" fmla="*/ 2309172 h 3176298"/>
                  <a:gd name="connsiteX96" fmla="*/ 6209909 w 12192000"/>
                  <a:gd name="connsiteY96" fmla="*/ 2303459 h 3176298"/>
                  <a:gd name="connsiteX97" fmla="*/ 6286493 w 12192000"/>
                  <a:gd name="connsiteY97" fmla="*/ 2302315 h 3176298"/>
                  <a:gd name="connsiteX98" fmla="*/ 6311449 w 12192000"/>
                  <a:gd name="connsiteY98" fmla="*/ 2300980 h 3176298"/>
                  <a:gd name="connsiteX99" fmla="*/ 6333739 w 12192000"/>
                  <a:gd name="connsiteY99" fmla="*/ 2300218 h 3176298"/>
                  <a:gd name="connsiteX100" fmla="*/ 6410131 w 12192000"/>
                  <a:gd name="connsiteY100" fmla="*/ 2315841 h 3176298"/>
                  <a:gd name="connsiteX101" fmla="*/ 6477951 w 12192000"/>
                  <a:gd name="connsiteY101" fmla="*/ 2316793 h 3176298"/>
                  <a:gd name="connsiteX102" fmla="*/ 6596828 w 12192000"/>
                  <a:gd name="connsiteY102" fmla="*/ 2329368 h 3176298"/>
                  <a:gd name="connsiteX103" fmla="*/ 6623118 w 12192000"/>
                  <a:gd name="connsiteY103" fmla="*/ 2324985 h 3176298"/>
                  <a:gd name="connsiteX104" fmla="*/ 6705417 w 12192000"/>
                  <a:gd name="connsiteY104" fmla="*/ 2323272 h 3176298"/>
                  <a:gd name="connsiteX105" fmla="*/ 6752283 w 12192000"/>
                  <a:gd name="connsiteY105" fmla="*/ 2321937 h 3176298"/>
                  <a:gd name="connsiteX106" fmla="*/ 6810195 w 12192000"/>
                  <a:gd name="connsiteY106" fmla="*/ 2331082 h 3176298"/>
                  <a:gd name="connsiteX107" fmla="*/ 6910782 w 12192000"/>
                  <a:gd name="connsiteY107" fmla="*/ 2350512 h 3176298"/>
                  <a:gd name="connsiteX108" fmla="*/ 6937263 w 12192000"/>
                  <a:gd name="connsiteY108" fmla="*/ 2353561 h 3176298"/>
                  <a:gd name="connsiteX109" fmla="*/ 6985653 w 12192000"/>
                  <a:gd name="connsiteY109" fmla="*/ 2362897 h 3176298"/>
                  <a:gd name="connsiteX110" fmla="*/ 6994415 w 12192000"/>
                  <a:gd name="connsiteY110" fmla="*/ 2364611 h 3176298"/>
                  <a:gd name="connsiteX111" fmla="*/ 7068141 w 12192000"/>
                  <a:gd name="connsiteY111" fmla="*/ 2388234 h 3176298"/>
                  <a:gd name="connsiteX112" fmla="*/ 7106432 w 12192000"/>
                  <a:gd name="connsiteY112" fmla="*/ 2390138 h 3176298"/>
                  <a:gd name="connsiteX113" fmla="*/ 7216547 w 12192000"/>
                  <a:gd name="connsiteY113" fmla="*/ 2390330 h 3176298"/>
                  <a:gd name="connsiteX114" fmla="*/ 7263220 w 12192000"/>
                  <a:gd name="connsiteY114" fmla="*/ 2386709 h 3176298"/>
                  <a:gd name="connsiteX115" fmla="*/ 7375428 w 12192000"/>
                  <a:gd name="connsiteY115" fmla="*/ 2372803 h 3176298"/>
                  <a:gd name="connsiteX116" fmla="*/ 7445916 w 12192000"/>
                  <a:gd name="connsiteY116" fmla="*/ 2365945 h 3176298"/>
                  <a:gd name="connsiteX117" fmla="*/ 7526880 w 12192000"/>
                  <a:gd name="connsiteY117" fmla="*/ 2355084 h 3176298"/>
                  <a:gd name="connsiteX118" fmla="*/ 7619655 w 12192000"/>
                  <a:gd name="connsiteY118" fmla="*/ 2348226 h 3176298"/>
                  <a:gd name="connsiteX119" fmla="*/ 7788636 w 12192000"/>
                  <a:gd name="connsiteY119" fmla="*/ 2327461 h 3176298"/>
                  <a:gd name="connsiteX120" fmla="*/ 7952280 w 12192000"/>
                  <a:gd name="connsiteY120" fmla="*/ 2305935 h 3176298"/>
                  <a:gd name="connsiteX121" fmla="*/ 8019339 w 12192000"/>
                  <a:gd name="connsiteY121" fmla="*/ 2286884 h 3176298"/>
                  <a:gd name="connsiteX122" fmla="*/ 8137835 w 12192000"/>
                  <a:gd name="connsiteY122" fmla="*/ 2259832 h 3176298"/>
                  <a:gd name="connsiteX123" fmla="*/ 8189651 w 12192000"/>
                  <a:gd name="connsiteY123" fmla="*/ 2243639 h 3176298"/>
                  <a:gd name="connsiteX124" fmla="*/ 8313671 w 12192000"/>
                  <a:gd name="connsiteY124" fmla="*/ 2209920 h 3176298"/>
                  <a:gd name="connsiteX125" fmla="*/ 8459979 w 12192000"/>
                  <a:gd name="connsiteY125" fmla="*/ 2158864 h 3176298"/>
                  <a:gd name="connsiteX126" fmla="*/ 8516369 w 12192000"/>
                  <a:gd name="connsiteY126" fmla="*/ 2144003 h 3176298"/>
                  <a:gd name="connsiteX127" fmla="*/ 8657726 w 12192000"/>
                  <a:gd name="connsiteY127" fmla="*/ 2106284 h 3176298"/>
                  <a:gd name="connsiteX128" fmla="*/ 8711448 w 12192000"/>
                  <a:gd name="connsiteY128" fmla="*/ 2098664 h 3176298"/>
                  <a:gd name="connsiteX129" fmla="*/ 8772219 w 12192000"/>
                  <a:gd name="connsiteY129" fmla="*/ 2082280 h 3176298"/>
                  <a:gd name="connsiteX130" fmla="*/ 8845565 w 12192000"/>
                  <a:gd name="connsiteY130" fmla="*/ 2053705 h 3176298"/>
                  <a:gd name="connsiteX131" fmla="*/ 8967871 w 12192000"/>
                  <a:gd name="connsiteY131" fmla="*/ 2011221 h 3176298"/>
                  <a:gd name="connsiteX132" fmla="*/ 9015878 w 12192000"/>
                  <a:gd name="connsiteY132" fmla="*/ 2001124 h 3176298"/>
                  <a:gd name="connsiteX133" fmla="*/ 9234579 w 12192000"/>
                  <a:gd name="connsiteY133" fmla="*/ 1935209 h 3176298"/>
                  <a:gd name="connsiteX134" fmla="*/ 9346597 w 12192000"/>
                  <a:gd name="connsiteY134" fmla="*/ 1896917 h 3176298"/>
                  <a:gd name="connsiteX135" fmla="*/ 9416321 w 12192000"/>
                  <a:gd name="connsiteY135" fmla="*/ 1880724 h 3176298"/>
                  <a:gd name="connsiteX136" fmla="*/ 9477283 w 12192000"/>
                  <a:gd name="connsiteY136" fmla="*/ 1856149 h 3176298"/>
                  <a:gd name="connsiteX137" fmla="*/ 9666265 w 12192000"/>
                  <a:gd name="connsiteY137" fmla="*/ 1787186 h 3176298"/>
                  <a:gd name="connsiteX138" fmla="*/ 9754088 w 12192000"/>
                  <a:gd name="connsiteY138" fmla="*/ 1741464 h 3176298"/>
                  <a:gd name="connsiteX139" fmla="*/ 9899446 w 12192000"/>
                  <a:gd name="connsiteY139" fmla="*/ 1656880 h 3176298"/>
                  <a:gd name="connsiteX140" fmla="*/ 9993175 w 12192000"/>
                  <a:gd name="connsiteY140" fmla="*/ 1576487 h 3176298"/>
                  <a:gd name="connsiteX141" fmla="*/ 10044230 w 12192000"/>
                  <a:gd name="connsiteY141" fmla="*/ 1540480 h 3176298"/>
                  <a:gd name="connsiteX142" fmla="*/ 10131863 w 12192000"/>
                  <a:gd name="connsiteY142" fmla="*/ 1485613 h 3176298"/>
                  <a:gd name="connsiteX143" fmla="*/ 10242357 w 12192000"/>
                  <a:gd name="connsiteY143" fmla="*/ 1410555 h 3176298"/>
                  <a:gd name="connsiteX144" fmla="*/ 10363709 w 12192000"/>
                  <a:gd name="connsiteY144" fmla="*/ 1359499 h 3176298"/>
                  <a:gd name="connsiteX145" fmla="*/ 10428291 w 12192000"/>
                  <a:gd name="connsiteY145" fmla="*/ 1314920 h 3176298"/>
                  <a:gd name="connsiteX146" fmla="*/ 10490969 w 12192000"/>
                  <a:gd name="connsiteY146" fmla="*/ 1267104 h 3176298"/>
                  <a:gd name="connsiteX147" fmla="*/ 10523354 w 12192000"/>
                  <a:gd name="connsiteY147" fmla="*/ 1238337 h 3176298"/>
                  <a:gd name="connsiteX148" fmla="*/ 10590031 w 12192000"/>
                  <a:gd name="connsiteY148" fmla="*/ 1191664 h 3176298"/>
                  <a:gd name="connsiteX149" fmla="*/ 10656519 w 12192000"/>
                  <a:gd name="connsiteY149" fmla="*/ 1156038 h 3176298"/>
                  <a:gd name="connsiteX150" fmla="*/ 10703573 w 12192000"/>
                  <a:gd name="connsiteY150" fmla="*/ 1120603 h 3176298"/>
                  <a:gd name="connsiteX151" fmla="*/ 10764534 w 12192000"/>
                  <a:gd name="connsiteY151" fmla="*/ 1067643 h 3176298"/>
                  <a:gd name="connsiteX152" fmla="*/ 10850453 w 12192000"/>
                  <a:gd name="connsiteY152" fmla="*/ 1014301 h 3176298"/>
                  <a:gd name="connsiteX153" fmla="*/ 10929704 w 12192000"/>
                  <a:gd name="connsiteY153" fmla="*/ 980201 h 3176298"/>
                  <a:gd name="connsiteX154" fmla="*/ 10967423 w 12192000"/>
                  <a:gd name="connsiteY154" fmla="*/ 930289 h 3176298"/>
                  <a:gd name="connsiteX155" fmla="*/ 11058869 w 12192000"/>
                  <a:gd name="connsiteY155" fmla="*/ 838084 h 3176298"/>
                  <a:gd name="connsiteX156" fmla="*/ 11172600 w 12192000"/>
                  <a:gd name="connsiteY156" fmla="*/ 762834 h 3176298"/>
                  <a:gd name="connsiteX157" fmla="*/ 11275283 w 12192000"/>
                  <a:gd name="connsiteY157" fmla="*/ 673676 h 3176298"/>
                  <a:gd name="connsiteX158" fmla="*/ 11320623 w 12192000"/>
                  <a:gd name="connsiteY158" fmla="*/ 639195 h 3176298"/>
                  <a:gd name="connsiteX159" fmla="*/ 11374346 w 12192000"/>
                  <a:gd name="connsiteY159" fmla="*/ 601664 h 3176298"/>
                  <a:gd name="connsiteX160" fmla="*/ 11448453 w 12192000"/>
                  <a:gd name="connsiteY160" fmla="*/ 567755 h 3176298"/>
                  <a:gd name="connsiteX161" fmla="*/ 11532275 w 12192000"/>
                  <a:gd name="connsiteY161" fmla="*/ 522605 h 3176298"/>
                  <a:gd name="connsiteX162" fmla="*/ 11562947 w 12192000"/>
                  <a:gd name="connsiteY162" fmla="*/ 486598 h 3176298"/>
                  <a:gd name="connsiteX163" fmla="*/ 11672489 w 12192000"/>
                  <a:gd name="connsiteY163" fmla="*/ 335337 h 3176298"/>
                  <a:gd name="connsiteX164" fmla="*/ 11821656 w 12192000"/>
                  <a:gd name="connsiteY164" fmla="*/ 207889 h 3176298"/>
                  <a:gd name="connsiteX165" fmla="*/ 11986443 w 12192000"/>
                  <a:gd name="connsiteY165" fmla="*/ 104824 h 3176298"/>
                  <a:gd name="connsiteX166" fmla="*/ 12026448 w 12192000"/>
                  <a:gd name="connsiteY166" fmla="*/ 88821 h 3176298"/>
                  <a:gd name="connsiteX167" fmla="*/ 12160947 w 12192000"/>
                  <a:gd name="connsiteY167" fmla="*/ 28621 h 3176298"/>
                  <a:gd name="connsiteX168" fmla="*/ 12192000 w 12192000"/>
                  <a:gd name="connsiteY168" fmla="*/ 0 h 31762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</a:cxnLst>
                <a:rect l="l" t="t" r="r" b="b"/>
                <a:pathLst>
                  <a:path w="12192000" h="3176298">
                    <a:moveTo>
                      <a:pt x="12192000" y="0"/>
                    </a:moveTo>
                    <a:lnTo>
                      <a:pt x="12192000" y="3176298"/>
                    </a:lnTo>
                    <a:lnTo>
                      <a:pt x="0" y="3176298"/>
                    </a:lnTo>
                    <a:lnTo>
                      <a:pt x="0" y="2264980"/>
                    </a:lnTo>
                    <a:lnTo>
                      <a:pt x="544" y="2264980"/>
                    </a:lnTo>
                    <a:lnTo>
                      <a:pt x="544" y="2392219"/>
                    </a:lnTo>
                    <a:lnTo>
                      <a:pt x="61197" y="2387448"/>
                    </a:lnTo>
                    <a:cubicBezTo>
                      <a:pt x="80794" y="2382137"/>
                      <a:pt x="99990" y="2374707"/>
                      <a:pt x="119613" y="2369945"/>
                    </a:cubicBezTo>
                    <a:cubicBezTo>
                      <a:pt x="137898" y="2365563"/>
                      <a:pt x="155046" y="2355466"/>
                      <a:pt x="172384" y="2347084"/>
                    </a:cubicBezTo>
                    <a:cubicBezTo>
                      <a:pt x="205529" y="2331082"/>
                      <a:pt x="240965" y="2341178"/>
                      <a:pt x="274873" y="2336988"/>
                    </a:cubicBezTo>
                    <a:cubicBezTo>
                      <a:pt x="285732" y="2335653"/>
                      <a:pt x="296590" y="2334130"/>
                      <a:pt x="307259" y="2331461"/>
                    </a:cubicBezTo>
                    <a:cubicBezTo>
                      <a:pt x="336408" y="2324413"/>
                      <a:pt x="366127" y="2318317"/>
                      <a:pt x="394511" y="2308601"/>
                    </a:cubicBezTo>
                    <a:cubicBezTo>
                      <a:pt x="426709" y="2297743"/>
                      <a:pt x="457572" y="2283264"/>
                      <a:pt x="494337" y="2268213"/>
                    </a:cubicBezTo>
                    <a:cubicBezTo>
                      <a:pt x="507102" y="2272024"/>
                      <a:pt x="526724" y="2282312"/>
                      <a:pt x="546917" y="2283264"/>
                    </a:cubicBezTo>
                    <a:cubicBezTo>
                      <a:pt x="611880" y="2286503"/>
                      <a:pt x="672650" y="2268786"/>
                      <a:pt x="730754" y="2240780"/>
                    </a:cubicBezTo>
                    <a:cubicBezTo>
                      <a:pt x="748471" y="2232399"/>
                      <a:pt x="767524" y="2226874"/>
                      <a:pt x="785432" y="2218682"/>
                    </a:cubicBezTo>
                    <a:cubicBezTo>
                      <a:pt x="791717" y="2215826"/>
                      <a:pt x="799909" y="2209730"/>
                      <a:pt x="801053" y="2204013"/>
                    </a:cubicBezTo>
                    <a:cubicBezTo>
                      <a:pt x="807719" y="2170866"/>
                      <a:pt x="832486" y="2171436"/>
                      <a:pt x="858205" y="2169532"/>
                    </a:cubicBezTo>
                    <a:cubicBezTo>
                      <a:pt x="888877" y="2167247"/>
                      <a:pt x="919165" y="2161912"/>
                      <a:pt x="949646" y="2157340"/>
                    </a:cubicBezTo>
                    <a:cubicBezTo>
                      <a:pt x="953648" y="2156768"/>
                      <a:pt x="957266" y="2152768"/>
                      <a:pt x="960887" y="2150099"/>
                    </a:cubicBezTo>
                    <a:cubicBezTo>
                      <a:pt x="966411" y="2146099"/>
                      <a:pt x="971554" y="2140003"/>
                      <a:pt x="977653" y="2138480"/>
                    </a:cubicBezTo>
                    <a:cubicBezTo>
                      <a:pt x="1008894" y="2131049"/>
                      <a:pt x="1040327" y="2124763"/>
                      <a:pt x="1071762" y="2117905"/>
                    </a:cubicBezTo>
                    <a:cubicBezTo>
                      <a:pt x="1078810" y="2116380"/>
                      <a:pt x="1086048" y="2114476"/>
                      <a:pt x="1092527" y="2111428"/>
                    </a:cubicBezTo>
                    <a:cubicBezTo>
                      <a:pt x="1098623" y="2108570"/>
                      <a:pt x="1103767" y="2103616"/>
                      <a:pt x="1109865" y="2100568"/>
                    </a:cubicBezTo>
                    <a:cubicBezTo>
                      <a:pt x="1126437" y="2092378"/>
                      <a:pt x="1143394" y="2084757"/>
                      <a:pt x="1162823" y="2075613"/>
                    </a:cubicBezTo>
                    <a:cubicBezTo>
                      <a:pt x="1173681" y="2092757"/>
                      <a:pt x="1188354" y="2083041"/>
                      <a:pt x="1206641" y="2074851"/>
                    </a:cubicBezTo>
                    <a:cubicBezTo>
                      <a:pt x="1225310" y="2066468"/>
                      <a:pt x="1246837" y="2063801"/>
                      <a:pt x="1267411" y="2060753"/>
                    </a:cubicBezTo>
                    <a:cubicBezTo>
                      <a:pt x="1305132" y="2055228"/>
                      <a:pt x="1343044" y="2051799"/>
                      <a:pt x="1380762" y="2046847"/>
                    </a:cubicBezTo>
                    <a:cubicBezTo>
                      <a:pt x="1388765" y="2045703"/>
                      <a:pt x="1397909" y="2043608"/>
                      <a:pt x="1404006" y="2038844"/>
                    </a:cubicBezTo>
                    <a:cubicBezTo>
                      <a:pt x="1445725" y="2006839"/>
                      <a:pt x="1496403" y="1997887"/>
                      <a:pt x="1544598" y="2000932"/>
                    </a:cubicBezTo>
                    <a:cubicBezTo>
                      <a:pt x="1582510" y="2003220"/>
                      <a:pt x="1619658" y="2004935"/>
                      <a:pt x="1657188" y="2001697"/>
                    </a:cubicBezTo>
                    <a:cubicBezTo>
                      <a:pt x="1660046" y="2001505"/>
                      <a:pt x="1663856" y="2001887"/>
                      <a:pt x="1665950" y="2003411"/>
                    </a:cubicBezTo>
                    <a:cubicBezTo>
                      <a:pt x="1678904" y="2013507"/>
                      <a:pt x="1692431" y="2014269"/>
                      <a:pt x="1709006" y="2015983"/>
                    </a:cubicBezTo>
                    <a:cubicBezTo>
                      <a:pt x="1732439" y="2018461"/>
                      <a:pt x="1753965" y="2016745"/>
                      <a:pt x="1775684" y="2012555"/>
                    </a:cubicBezTo>
                    <a:cubicBezTo>
                      <a:pt x="1791496" y="2009507"/>
                      <a:pt x="1807497" y="2003220"/>
                      <a:pt x="1821596" y="1995218"/>
                    </a:cubicBezTo>
                    <a:cubicBezTo>
                      <a:pt x="1841216" y="1983978"/>
                      <a:pt x="1860079" y="1979597"/>
                      <a:pt x="1878748" y="1994457"/>
                    </a:cubicBezTo>
                    <a:cubicBezTo>
                      <a:pt x="1898940" y="2010269"/>
                      <a:pt x="1921800" y="2004745"/>
                      <a:pt x="1944092" y="2005315"/>
                    </a:cubicBezTo>
                    <a:cubicBezTo>
                      <a:pt x="1953806" y="2005507"/>
                      <a:pt x="1964094" y="2005124"/>
                      <a:pt x="1973429" y="2007601"/>
                    </a:cubicBezTo>
                    <a:cubicBezTo>
                      <a:pt x="2000479" y="2014651"/>
                      <a:pt x="2026581" y="2025320"/>
                      <a:pt x="2054013" y="2030082"/>
                    </a:cubicBezTo>
                    <a:cubicBezTo>
                      <a:pt x="2069254" y="2032747"/>
                      <a:pt x="2086208" y="2027986"/>
                      <a:pt x="2102021" y="2024557"/>
                    </a:cubicBezTo>
                    <a:cubicBezTo>
                      <a:pt x="2118023" y="2020937"/>
                      <a:pt x="2133834" y="2015413"/>
                      <a:pt x="2149267" y="2009697"/>
                    </a:cubicBezTo>
                    <a:cubicBezTo>
                      <a:pt x="2159743" y="2005887"/>
                      <a:pt x="2171173" y="2002267"/>
                      <a:pt x="2179556" y="1995409"/>
                    </a:cubicBezTo>
                    <a:cubicBezTo>
                      <a:pt x="2198608" y="1979788"/>
                      <a:pt x="2218229" y="1977120"/>
                      <a:pt x="2240710" y="1985312"/>
                    </a:cubicBezTo>
                    <a:cubicBezTo>
                      <a:pt x="2244137" y="1986647"/>
                      <a:pt x="2248138" y="1986647"/>
                      <a:pt x="2251948" y="1986836"/>
                    </a:cubicBezTo>
                    <a:cubicBezTo>
                      <a:pt x="2312915" y="1990836"/>
                      <a:pt x="2373874" y="1993314"/>
                      <a:pt x="2434456" y="1999410"/>
                    </a:cubicBezTo>
                    <a:cubicBezTo>
                      <a:pt x="2459029" y="2001887"/>
                      <a:pt x="2482652" y="2012745"/>
                      <a:pt x="2506847" y="2019603"/>
                    </a:cubicBezTo>
                    <a:cubicBezTo>
                      <a:pt x="2511800" y="2020937"/>
                      <a:pt x="2517327" y="2023033"/>
                      <a:pt x="2522279" y="2022080"/>
                    </a:cubicBezTo>
                    <a:cubicBezTo>
                      <a:pt x="2576191" y="2012555"/>
                      <a:pt x="2626677" y="2026461"/>
                      <a:pt x="2676398" y="2044751"/>
                    </a:cubicBezTo>
                    <a:cubicBezTo>
                      <a:pt x="2681540" y="2046656"/>
                      <a:pt x="2687827" y="2046084"/>
                      <a:pt x="2693543" y="2045703"/>
                    </a:cubicBezTo>
                    <a:cubicBezTo>
                      <a:pt x="2709548" y="2044370"/>
                      <a:pt x="2726882" y="2037701"/>
                      <a:pt x="2741360" y="2041701"/>
                    </a:cubicBezTo>
                    <a:cubicBezTo>
                      <a:pt x="2779842" y="2052753"/>
                      <a:pt x="2817943" y="2066087"/>
                      <a:pt x="2854140" y="2082851"/>
                    </a:cubicBezTo>
                    <a:cubicBezTo>
                      <a:pt x="2890910" y="2099805"/>
                      <a:pt x="2925008" y="2114095"/>
                      <a:pt x="2967110" y="2096949"/>
                    </a:cubicBezTo>
                    <a:cubicBezTo>
                      <a:pt x="2985016" y="2089709"/>
                      <a:pt x="3008639" y="2094853"/>
                      <a:pt x="3029216" y="2096757"/>
                    </a:cubicBezTo>
                    <a:cubicBezTo>
                      <a:pt x="3044264" y="2098282"/>
                      <a:pt x="3058743" y="2106856"/>
                      <a:pt x="3073604" y="2106856"/>
                    </a:cubicBezTo>
                    <a:cubicBezTo>
                      <a:pt x="3113231" y="2106856"/>
                      <a:pt x="3148472" y="2116953"/>
                      <a:pt x="3182763" y="2137527"/>
                    </a:cubicBezTo>
                    <a:cubicBezTo>
                      <a:pt x="3196102" y="2145528"/>
                      <a:pt x="3216867" y="2140193"/>
                      <a:pt x="3234202" y="2142289"/>
                    </a:cubicBezTo>
                    <a:cubicBezTo>
                      <a:pt x="3252492" y="2144765"/>
                      <a:pt x="3271348" y="2147051"/>
                      <a:pt x="3288877" y="2152578"/>
                    </a:cubicBezTo>
                    <a:cubicBezTo>
                      <a:pt x="3334216" y="2167056"/>
                      <a:pt x="3378986" y="2183439"/>
                      <a:pt x="3424135" y="2198680"/>
                    </a:cubicBezTo>
                    <a:cubicBezTo>
                      <a:pt x="3461282" y="2211253"/>
                      <a:pt x="3497862" y="2201347"/>
                      <a:pt x="3534629" y="2196013"/>
                    </a:cubicBezTo>
                    <a:cubicBezTo>
                      <a:pt x="3557682" y="2192583"/>
                      <a:pt x="3579206" y="2184391"/>
                      <a:pt x="3605116" y="2196583"/>
                    </a:cubicBezTo>
                    <a:cubicBezTo>
                      <a:pt x="3629882" y="2208205"/>
                      <a:pt x="3661315" y="2205537"/>
                      <a:pt x="3689131" y="2211824"/>
                    </a:cubicBezTo>
                    <a:cubicBezTo>
                      <a:pt x="3712565" y="2217157"/>
                      <a:pt x="3735231" y="2225732"/>
                      <a:pt x="3757902" y="2234114"/>
                    </a:cubicBezTo>
                    <a:cubicBezTo>
                      <a:pt x="3788766" y="2245545"/>
                      <a:pt x="3819245" y="2257545"/>
                      <a:pt x="3852966" y="2251831"/>
                    </a:cubicBezTo>
                    <a:cubicBezTo>
                      <a:pt x="3891259" y="2245353"/>
                      <a:pt x="3917546" y="2269738"/>
                      <a:pt x="3947648" y="2285932"/>
                    </a:cubicBezTo>
                    <a:cubicBezTo>
                      <a:pt x="3968414" y="2296980"/>
                      <a:pt x="3991083" y="2305172"/>
                      <a:pt x="4013753" y="2312031"/>
                    </a:cubicBezTo>
                    <a:cubicBezTo>
                      <a:pt x="4044043" y="2320985"/>
                      <a:pt x="4075285" y="2326320"/>
                      <a:pt x="4105766" y="2335082"/>
                    </a:cubicBezTo>
                    <a:cubicBezTo>
                      <a:pt x="4151870" y="2348226"/>
                      <a:pt x="4198546" y="2358514"/>
                      <a:pt x="4246551" y="2351274"/>
                    </a:cubicBezTo>
                    <a:cubicBezTo>
                      <a:pt x="4268649" y="2348036"/>
                      <a:pt x="4289227" y="2348226"/>
                      <a:pt x="4311323" y="2352991"/>
                    </a:cubicBezTo>
                    <a:cubicBezTo>
                      <a:pt x="4347518" y="2360801"/>
                      <a:pt x="4384668" y="2361753"/>
                      <a:pt x="4413817" y="2390899"/>
                    </a:cubicBezTo>
                    <a:cubicBezTo>
                      <a:pt x="4424104" y="2401188"/>
                      <a:pt x="4442581" y="2403853"/>
                      <a:pt x="4457632" y="2409188"/>
                    </a:cubicBezTo>
                    <a:cubicBezTo>
                      <a:pt x="4474969" y="2415476"/>
                      <a:pt x="4487731" y="2412236"/>
                      <a:pt x="4497068" y="2393947"/>
                    </a:cubicBezTo>
                    <a:cubicBezTo>
                      <a:pt x="4501257" y="2385757"/>
                      <a:pt x="4513260" y="2377755"/>
                      <a:pt x="4522596" y="2376421"/>
                    </a:cubicBezTo>
                    <a:cubicBezTo>
                      <a:pt x="4550599" y="2372421"/>
                      <a:pt x="4576318" y="2378327"/>
                      <a:pt x="4603368" y="2391282"/>
                    </a:cubicBezTo>
                    <a:cubicBezTo>
                      <a:pt x="4628705" y="2403474"/>
                      <a:pt x="4660331" y="2402140"/>
                      <a:pt x="4689098" y="2406903"/>
                    </a:cubicBezTo>
                    <a:cubicBezTo>
                      <a:pt x="4699289" y="2408618"/>
                      <a:pt x="4709482" y="2411237"/>
                      <a:pt x="4719697" y="2413428"/>
                    </a:cubicBezTo>
                    <a:lnTo>
                      <a:pt x="4726469" y="2414298"/>
                    </a:lnTo>
                    <a:lnTo>
                      <a:pt x="4785776" y="2414298"/>
                    </a:lnTo>
                    <a:lnTo>
                      <a:pt x="4788661" y="2414047"/>
                    </a:lnTo>
                    <a:cubicBezTo>
                      <a:pt x="4801401" y="2412237"/>
                      <a:pt x="4814166" y="2410142"/>
                      <a:pt x="4827024" y="2408999"/>
                    </a:cubicBezTo>
                    <a:cubicBezTo>
                      <a:pt x="4847027" y="2407095"/>
                      <a:pt x="4867412" y="2407856"/>
                      <a:pt x="4887415" y="2405570"/>
                    </a:cubicBezTo>
                    <a:cubicBezTo>
                      <a:pt x="4903799" y="2403853"/>
                      <a:pt x="4919991" y="2399474"/>
                      <a:pt x="4936184" y="2395853"/>
                    </a:cubicBezTo>
                    <a:cubicBezTo>
                      <a:pt x="4942089" y="2394520"/>
                      <a:pt x="4947996" y="2389376"/>
                      <a:pt x="4953328" y="2390138"/>
                    </a:cubicBezTo>
                    <a:cubicBezTo>
                      <a:pt x="5006292" y="2398330"/>
                      <a:pt x="5044391" y="2361753"/>
                      <a:pt x="5089162" y="2345560"/>
                    </a:cubicBezTo>
                    <a:cubicBezTo>
                      <a:pt x="5136216" y="2328413"/>
                      <a:pt x="5181748" y="2302124"/>
                      <a:pt x="5234326" y="2309935"/>
                    </a:cubicBezTo>
                    <a:cubicBezTo>
                      <a:pt x="5266141" y="2314697"/>
                      <a:pt x="5296812" y="2325747"/>
                      <a:pt x="5328438" y="2332416"/>
                    </a:cubicBezTo>
                    <a:cubicBezTo>
                      <a:pt x="5339677" y="2334701"/>
                      <a:pt x="5352250" y="2334320"/>
                      <a:pt x="5363491" y="2332034"/>
                    </a:cubicBezTo>
                    <a:cubicBezTo>
                      <a:pt x="5417784" y="2321555"/>
                      <a:pt x="5471316" y="2320032"/>
                      <a:pt x="5524660" y="2337178"/>
                    </a:cubicBezTo>
                    <a:cubicBezTo>
                      <a:pt x="5533802" y="2340036"/>
                      <a:pt x="5543518" y="2342701"/>
                      <a:pt x="5553045" y="2342701"/>
                    </a:cubicBezTo>
                    <a:cubicBezTo>
                      <a:pt x="5605244" y="2342701"/>
                      <a:pt x="5656488" y="2338701"/>
                      <a:pt x="5706401" y="2320032"/>
                    </a:cubicBezTo>
                    <a:cubicBezTo>
                      <a:pt x="5723166" y="2313745"/>
                      <a:pt x="5743551" y="2317745"/>
                      <a:pt x="5762029" y="2316221"/>
                    </a:cubicBezTo>
                    <a:cubicBezTo>
                      <a:pt x="5779174" y="2314889"/>
                      <a:pt x="5796702" y="2314317"/>
                      <a:pt x="5813276" y="2309935"/>
                    </a:cubicBezTo>
                    <a:cubicBezTo>
                      <a:pt x="5837472" y="2303459"/>
                      <a:pt x="5859949" y="2302697"/>
                      <a:pt x="5884906" y="2308411"/>
                    </a:cubicBezTo>
                    <a:cubicBezTo>
                      <a:pt x="5908719" y="2313745"/>
                      <a:pt x="5934438" y="2311079"/>
                      <a:pt x="5959204" y="2311269"/>
                    </a:cubicBezTo>
                    <a:cubicBezTo>
                      <a:pt x="5986828" y="2311459"/>
                      <a:pt x="6014449" y="2311649"/>
                      <a:pt x="6042072" y="2310697"/>
                    </a:cubicBezTo>
                    <a:cubicBezTo>
                      <a:pt x="6053124" y="2310317"/>
                      <a:pt x="6065695" y="2302697"/>
                      <a:pt x="6074842" y="2305745"/>
                    </a:cubicBezTo>
                    <a:cubicBezTo>
                      <a:pt x="6104368" y="2316031"/>
                      <a:pt x="6133897" y="2303649"/>
                      <a:pt x="6163425" y="2309172"/>
                    </a:cubicBezTo>
                    <a:cubicBezTo>
                      <a:pt x="6177905" y="2312031"/>
                      <a:pt x="6194288" y="2304220"/>
                      <a:pt x="6209909" y="2303459"/>
                    </a:cubicBezTo>
                    <a:cubicBezTo>
                      <a:pt x="6235437" y="2302124"/>
                      <a:pt x="6260964" y="2302697"/>
                      <a:pt x="6286493" y="2302315"/>
                    </a:cubicBezTo>
                    <a:cubicBezTo>
                      <a:pt x="6294876" y="2302124"/>
                      <a:pt x="6303068" y="2301362"/>
                      <a:pt x="6311449" y="2300980"/>
                    </a:cubicBezTo>
                    <a:cubicBezTo>
                      <a:pt x="6318880" y="2300601"/>
                      <a:pt x="6326691" y="2298887"/>
                      <a:pt x="6333739" y="2300218"/>
                    </a:cubicBezTo>
                    <a:cubicBezTo>
                      <a:pt x="6359268" y="2304983"/>
                      <a:pt x="6384414" y="2312793"/>
                      <a:pt x="6410131" y="2315841"/>
                    </a:cubicBezTo>
                    <a:cubicBezTo>
                      <a:pt x="6432420" y="2318507"/>
                      <a:pt x="6455472" y="2314889"/>
                      <a:pt x="6477951" y="2316793"/>
                    </a:cubicBezTo>
                    <a:cubicBezTo>
                      <a:pt x="6517576" y="2320032"/>
                      <a:pt x="6557201" y="2325747"/>
                      <a:pt x="6596828" y="2329368"/>
                    </a:cubicBezTo>
                    <a:cubicBezTo>
                      <a:pt x="6605401" y="2330130"/>
                      <a:pt x="6614353" y="2325365"/>
                      <a:pt x="6623118" y="2324985"/>
                    </a:cubicBezTo>
                    <a:cubicBezTo>
                      <a:pt x="6650551" y="2324033"/>
                      <a:pt x="6677984" y="2323841"/>
                      <a:pt x="6705417" y="2323272"/>
                    </a:cubicBezTo>
                    <a:cubicBezTo>
                      <a:pt x="6721038" y="2323080"/>
                      <a:pt x="6736851" y="2323651"/>
                      <a:pt x="6752283" y="2321937"/>
                    </a:cubicBezTo>
                    <a:cubicBezTo>
                      <a:pt x="6772665" y="2319651"/>
                      <a:pt x="6791144" y="2316221"/>
                      <a:pt x="6810195" y="2331082"/>
                    </a:cubicBezTo>
                    <a:cubicBezTo>
                      <a:pt x="6839534" y="2354132"/>
                      <a:pt x="6876872" y="2345178"/>
                      <a:pt x="6910782" y="2350512"/>
                    </a:cubicBezTo>
                    <a:cubicBezTo>
                      <a:pt x="6919547" y="2351847"/>
                      <a:pt x="6928501" y="2352036"/>
                      <a:pt x="6937263" y="2353561"/>
                    </a:cubicBezTo>
                    <a:cubicBezTo>
                      <a:pt x="6953457" y="2356418"/>
                      <a:pt x="6969457" y="2359657"/>
                      <a:pt x="6985653" y="2362897"/>
                    </a:cubicBezTo>
                    <a:cubicBezTo>
                      <a:pt x="6988509" y="2363467"/>
                      <a:pt x="6991747" y="2363659"/>
                      <a:pt x="6994415" y="2364611"/>
                    </a:cubicBezTo>
                    <a:cubicBezTo>
                      <a:pt x="7018991" y="2372611"/>
                      <a:pt x="7043184" y="2381755"/>
                      <a:pt x="7068141" y="2388234"/>
                    </a:cubicBezTo>
                    <a:cubicBezTo>
                      <a:pt x="7080334" y="2391472"/>
                      <a:pt x="7093860" y="2391853"/>
                      <a:pt x="7106432" y="2390138"/>
                    </a:cubicBezTo>
                    <a:cubicBezTo>
                      <a:pt x="7143199" y="2385185"/>
                      <a:pt x="7179587" y="2383089"/>
                      <a:pt x="7216547" y="2390330"/>
                    </a:cubicBezTo>
                    <a:cubicBezTo>
                      <a:pt x="7231214" y="2393186"/>
                      <a:pt x="7247599" y="2388424"/>
                      <a:pt x="7263220" y="2386709"/>
                    </a:cubicBezTo>
                    <a:cubicBezTo>
                      <a:pt x="7300559" y="2382137"/>
                      <a:pt x="7337899" y="2377183"/>
                      <a:pt x="7375428" y="2372803"/>
                    </a:cubicBezTo>
                    <a:cubicBezTo>
                      <a:pt x="7398860" y="2370135"/>
                      <a:pt x="7422483" y="2368611"/>
                      <a:pt x="7445916" y="2365945"/>
                    </a:cubicBezTo>
                    <a:cubicBezTo>
                      <a:pt x="7472967" y="2362705"/>
                      <a:pt x="7499828" y="2357753"/>
                      <a:pt x="7526880" y="2355084"/>
                    </a:cubicBezTo>
                    <a:cubicBezTo>
                      <a:pt x="7557742" y="2352036"/>
                      <a:pt x="7588795" y="2351466"/>
                      <a:pt x="7619655" y="2348226"/>
                    </a:cubicBezTo>
                    <a:cubicBezTo>
                      <a:pt x="7676047" y="2341940"/>
                      <a:pt x="7732247" y="2334509"/>
                      <a:pt x="7788636" y="2327461"/>
                    </a:cubicBezTo>
                    <a:cubicBezTo>
                      <a:pt x="7843311" y="2320603"/>
                      <a:pt x="7897987" y="2314507"/>
                      <a:pt x="7952280" y="2305935"/>
                    </a:cubicBezTo>
                    <a:cubicBezTo>
                      <a:pt x="7975142" y="2302315"/>
                      <a:pt x="7996859" y="2292408"/>
                      <a:pt x="8019339" y="2286884"/>
                    </a:cubicBezTo>
                    <a:cubicBezTo>
                      <a:pt x="8058774" y="2277357"/>
                      <a:pt x="8098590" y="2269357"/>
                      <a:pt x="8137835" y="2259832"/>
                    </a:cubicBezTo>
                    <a:cubicBezTo>
                      <a:pt x="8155359" y="2255641"/>
                      <a:pt x="8172124" y="2248593"/>
                      <a:pt x="8189651" y="2243639"/>
                    </a:cubicBezTo>
                    <a:cubicBezTo>
                      <a:pt x="8230992" y="2232208"/>
                      <a:pt x="8272903" y="2222874"/>
                      <a:pt x="8313671" y="2209920"/>
                    </a:cubicBezTo>
                    <a:cubicBezTo>
                      <a:pt x="8362822" y="2194297"/>
                      <a:pt x="8411019" y="2175439"/>
                      <a:pt x="8459979" y="2158864"/>
                    </a:cubicBezTo>
                    <a:cubicBezTo>
                      <a:pt x="8478269" y="2152578"/>
                      <a:pt x="8497511" y="2148957"/>
                      <a:pt x="8516369" y="2144003"/>
                    </a:cubicBezTo>
                    <a:cubicBezTo>
                      <a:pt x="8563425" y="2131431"/>
                      <a:pt x="8610288" y="2118095"/>
                      <a:pt x="8657726" y="2106284"/>
                    </a:cubicBezTo>
                    <a:cubicBezTo>
                      <a:pt x="8675253" y="2101901"/>
                      <a:pt x="8693731" y="2102284"/>
                      <a:pt x="8711448" y="2098664"/>
                    </a:cubicBezTo>
                    <a:cubicBezTo>
                      <a:pt x="8732023" y="2094472"/>
                      <a:pt x="8752407" y="2089138"/>
                      <a:pt x="8772219" y="2082280"/>
                    </a:cubicBezTo>
                    <a:cubicBezTo>
                      <a:pt x="8796985" y="2073707"/>
                      <a:pt x="8820990" y="2062659"/>
                      <a:pt x="8845565" y="2053705"/>
                    </a:cubicBezTo>
                    <a:cubicBezTo>
                      <a:pt x="8886142" y="2039034"/>
                      <a:pt x="8926911" y="2024557"/>
                      <a:pt x="8967871" y="2011221"/>
                    </a:cubicBezTo>
                    <a:cubicBezTo>
                      <a:pt x="8983301" y="2006268"/>
                      <a:pt x="9000257" y="2005697"/>
                      <a:pt x="9015878" y="2001124"/>
                    </a:cubicBezTo>
                    <a:cubicBezTo>
                      <a:pt x="9088840" y="1979597"/>
                      <a:pt x="9161805" y="1957880"/>
                      <a:pt x="9234579" y="1935209"/>
                    </a:cubicBezTo>
                    <a:cubicBezTo>
                      <a:pt x="9272298" y="1923399"/>
                      <a:pt x="9308875" y="1908538"/>
                      <a:pt x="9346597" y="1896917"/>
                    </a:cubicBezTo>
                    <a:cubicBezTo>
                      <a:pt x="9369267" y="1889869"/>
                      <a:pt x="9393650" y="1887773"/>
                      <a:pt x="9416321" y="1880724"/>
                    </a:cubicBezTo>
                    <a:cubicBezTo>
                      <a:pt x="9437278" y="1874247"/>
                      <a:pt x="9456709" y="1863578"/>
                      <a:pt x="9477283" y="1856149"/>
                    </a:cubicBezTo>
                    <a:cubicBezTo>
                      <a:pt x="9540152" y="1833097"/>
                      <a:pt x="9603971" y="1811953"/>
                      <a:pt x="9666265" y="1787186"/>
                    </a:cubicBezTo>
                    <a:cubicBezTo>
                      <a:pt x="9696749" y="1775183"/>
                      <a:pt x="9725323" y="1757849"/>
                      <a:pt x="9754088" y="1741464"/>
                    </a:cubicBezTo>
                    <a:cubicBezTo>
                      <a:pt x="9802858" y="1713841"/>
                      <a:pt x="9850865" y="1685074"/>
                      <a:pt x="9899446" y="1656880"/>
                    </a:cubicBezTo>
                    <a:cubicBezTo>
                      <a:pt x="9935832" y="1635924"/>
                      <a:pt x="9968027" y="1611347"/>
                      <a:pt x="9993175" y="1576487"/>
                    </a:cubicBezTo>
                    <a:cubicBezTo>
                      <a:pt x="10004797" y="1560484"/>
                      <a:pt x="10024990" y="1546768"/>
                      <a:pt x="10044230" y="1540480"/>
                    </a:cubicBezTo>
                    <a:cubicBezTo>
                      <a:pt x="10078713" y="1529241"/>
                      <a:pt x="10104430" y="1507522"/>
                      <a:pt x="10131863" y="1485613"/>
                    </a:cubicBezTo>
                    <a:cubicBezTo>
                      <a:pt x="10166536" y="1457801"/>
                      <a:pt x="10203304" y="1431509"/>
                      <a:pt x="10242357" y="1410555"/>
                    </a:cubicBezTo>
                    <a:cubicBezTo>
                      <a:pt x="10280840" y="1389980"/>
                      <a:pt x="10324086" y="1378549"/>
                      <a:pt x="10363709" y="1359499"/>
                    </a:cubicBezTo>
                    <a:cubicBezTo>
                      <a:pt x="10386952" y="1348259"/>
                      <a:pt x="10407146" y="1330353"/>
                      <a:pt x="10428291" y="1314920"/>
                    </a:cubicBezTo>
                    <a:cubicBezTo>
                      <a:pt x="10449438" y="1299489"/>
                      <a:pt x="10470394" y="1283486"/>
                      <a:pt x="10490969" y="1267104"/>
                    </a:cubicBezTo>
                    <a:cubicBezTo>
                      <a:pt x="10502208" y="1258149"/>
                      <a:pt x="10511734" y="1246909"/>
                      <a:pt x="10523354" y="1238337"/>
                    </a:cubicBezTo>
                    <a:cubicBezTo>
                      <a:pt x="10545263" y="1222334"/>
                      <a:pt x="10569075" y="1208808"/>
                      <a:pt x="10590031" y="1191664"/>
                    </a:cubicBezTo>
                    <a:cubicBezTo>
                      <a:pt x="10610225" y="1175089"/>
                      <a:pt x="10633467" y="1166707"/>
                      <a:pt x="10656519" y="1156038"/>
                    </a:cubicBezTo>
                    <a:cubicBezTo>
                      <a:pt x="10674046" y="1148036"/>
                      <a:pt x="10686617" y="1130320"/>
                      <a:pt x="10703573" y="1120603"/>
                    </a:cubicBezTo>
                    <a:cubicBezTo>
                      <a:pt x="10727767" y="1106697"/>
                      <a:pt x="10746246" y="1089553"/>
                      <a:pt x="10764534" y="1067643"/>
                    </a:cubicBezTo>
                    <a:cubicBezTo>
                      <a:pt x="10785111" y="1043068"/>
                      <a:pt x="10820162" y="1029732"/>
                      <a:pt x="10850453" y="1014301"/>
                    </a:cubicBezTo>
                    <a:cubicBezTo>
                      <a:pt x="10876171" y="1001157"/>
                      <a:pt x="10906081" y="995632"/>
                      <a:pt x="10929704" y="980201"/>
                    </a:cubicBezTo>
                    <a:cubicBezTo>
                      <a:pt x="10946279" y="969342"/>
                      <a:pt x="10958661" y="948957"/>
                      <a:pt x="10967423" y="930289"/>
                    </a:cubicBezTo>
                    <a:cubicBezTo>
                      <a:pt x="10987046" y="887995"/>
                      <a:pt x="11021146" y="861897"/>
                      <a:pt x="11058869" y="838084"/>
                    </a:cubicBezTo>
                    <a:cubicBezTo>
                      <a:pt x="11097350" y="813699"/>
                      <a:pt x="11133927" y="786836"/>
                      <a:pt x="11172600" y="762834"/>
                    </a:cubicBezTo>
                    <a:cubicBezTo>
                      <a:pt x="11211843" y="738638"/>
                      <a:pt x="11243658" y="706443"/>
                      <a:pt x="11275283" y="673676"/>
                    </a:cubicBezTo>
                    <a:cubicBezTo>
                      <a:pt x="11288238" y="660150"/>
                      <a:pt x="11305192" y="650434"/>
                      <a:pt x="11320623" y="639195"/>
                    </a:cubicBezTo>
                    <a:cubicBezTo>
                      <a:pt x="11338339" y="626241"/>
                      <a:pt x="11355296" y="611953"/>
                      <a:pt x="11374346" y="601664"/>
                    </a:cubicBezTo>
                    <a:cubicBezTo>
                      <a:pt x="11398160" y="588709"/>
                      <a:pt x="11424069" y="579757"/>
                      <a:pt x="11448453" y="567755"/>
                    </a:cubicBezTo>
                    <a:cubicBezTo>
                      <a:pt x="11476838" y="553657"/>
                      <a:pt x="11505795" y="539750"/>
                      <a:pt x="11532275" y="522605"/>
                    </a:cubicBezTo>
                    <a:cubicBezTo>
                      <a:pt x="11545039" y="514413"/>
                      <a:pt x="11553613" y="499363"/>
                      <a:pt x="11562947" y="486598"/>
                    </a:cubicBezTo>
                    <a:cubicBezTo>
                      <a:pt x="11599714" y="436305"/>
                      <a:pt x="11635529" y="385441"/>
                      <a:pt x="11672489" y="335337"/>
                    </a:cubicBezTo>
                    <a:cubicBezTo>
                      <a:pt x="11712304" y="281424"/>
                      <a:pt x="11763931" y="241608"/>
                      <a:pt x="11821656" y="207889"/>
                    </a:cubicBezTo>
                    <a:cubicBezTo>
                      <a:pt x="11877664" y="175312"/>
                      <a:pt x="11931195" y="138734"/>
                      <a:pt x="11986443" y="104824"/>
                    </a:cubicBezTo>
                    <a:cubicBezTo>
                      <a:pt x="11998443" y="97395"/>
                      <a:pt x="12013114" y="94347"/>
                      <a:pt x="12026448" y="88821"/>
                    </a:cubicBezTo>
                    <a:cubicBezTo>
                      <a:pt x="12072360" y="69580"/>
                      <a:pt x="12118083" y="50147"/>
                      <a:pt x="12160947" y="28621"/>
                    </a:cubicBezTo>
                    <a:lnTo>
                      <a:pt x="12192000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24" name="Freeform: Shape 15">
                <a:extLst>
                  <a:ext uri="{FF2B5EF4-FFF2-40B4-BE49-F238E27FC236}">
                    <a16:creationId xmlns:a16="http://schemas.microsoft.com/office/drawing/2014/main" id="{D1A0BEEB-C008-4150-A935-C6AAF537DA1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0" y="3681702"/>
                <a:ext cx="12192000" cy="3176298"/>
              </a:xfrm>
              <a:custGeom>
                <a:avLst/>
                <a:gdLst>
                  <a:gd name="connsiteX0" fmla="*/ 12192000 w 12192000"/>
                  <a:gd name="connsiteY0" fmla="*/ 0 h 3176298"/>
                  <a:gd name="connsiteX1" fmla="*/ 12192000 w 12192000"/>
                  <a:gd name="connsiteY1" fmla="*/ 3176298 h 3176298"/>
                  <a:gd name="connsiteX2" fmla="*/ 0 w 12192000"/>
                  <a:gd name="connsiteY2" fmla="*/ 3176298 h 3176298"/>
                  <a:gd name="connsiteX3" fmla="*/ 0 w 12192000"/>
                  <a:gd name="connsiteY3" fmla="*/ 2264980 h 3176298"/>
                  <a:gd name="connsiteX4" fmla="*/ 544 w 12192000"/>
                  <a:gd name="connsiteY4" fmla="*/ 2264980 h 3176298"/>
                  <a:gd name="connsiteX5" fmla="*/ 544 w 12192000"/>
                  <a:gd name="connsiteY5" fmla="*/ 2392219 h 3176298"/>
                  <a:gd name="connsiteX6" fmla="*/ 61197 w 12192000"/>
                  <a:gd name="connsiteY6" fmla="*/ 2387448 h 3176298"/>
                  <a:gd name="connsiteX7" fmla="*/ 119613 w 12192000"/>
                  <a:gd name="connsiteY7" fmla="*/ 2369945 h 3176298"/>
                  <a:gd name="connsiteX8" fmla="*/ 172384 w 12192000"/>
                  <a:gd name="connsiteY8" fmla="*/ 2347084 h 3176298"/>
                  <a:gd name="connsiteX9" fmla="*/ 274873 w 12192000"/>
                  <a:gd name="connsiteY9" fmla="*/ 2336988 h 3176298"/>
                  <a:gd name="connsiteX10" fmla="*/ 307259 w 12192000"/>
                  <a:gd name="connsiteY10" fmla="*/ 2331461 h 3176298"/>
                  <a:gd name="connsiteX11" fmla="*/ 394511 w 12192000"/>
                  <a:gd name="connsiteY11" fmla="*/ 2308601 h 3176298"/>
                  <a:gd name="connsiteX12" fmla="*/ 494337 w 12192000"/>
                  <a:gd name="connsiteY12" fmla="*/ 2268213 h 3176298"/>
                  <a:gd name="connsiteX13" fmla="*/ 546917 w 12192000"/>
                  <a:gd name="connsiteY13" fmla="*/ 2283264 h 3176298"/>
                  <a:gd name="connsiteX14" fmla="*/ 730754 w 12192000"/>
                  <a:gd name="connsiteY14" fmla="*/ 2240780 h 3176298"/>
                  <a:gd name="connsiteX15" fmla="*/ 785432 w 12192000"/>
                  <a:gd name="connsiteY15" fmla="*/ 2218682 h 3176298"/>
                  <a:gd name="connsiteX16" fmla="*/ 801053 w 12192000"/>
                  <a:gd name="connsiteY16" fmla="*/ 2204013 h 3176298"/>
                  <a:gd name="connsiteX17" fmla="*/ 858205 w 12192000"/>
                  <a:gd name="connsiteY17" fmla="*/ 2169532 h 3176298"/>
                  <a:gd name="connsiteX18" fmla="*/ 949646 w 12192000"/>
                  <a:gd name="connsiteY18" fmla="*/ 2157340 h 3176298"/>
                  <a:gd name="connsiteX19" fmla="*/ 960887 w 12192000"/>
                  <a:gd name="connsiteY19" fmla="*/ 2150099 h 3176298"/>
                  <a:gd name="connsiteX20" fmla="*/ 977653 w 12192000"/>
                  <a:gd name="connsiteY20" fmla="*/ 2138480 h 3176298"/>
                  <a:gd name="connsiteX21" fmla="*/ 1071762 w 12192000"/>
                  <a:gd name="connsiteY21" fmla="*/ 2117905 h 3176298"/>
                  <a:gd name="connsiteX22" fmla="*/ 1092527 w 12192000"/>
                  <a:gd name="connsiteY22" fmla="*/ 2111428 h 3176298"/>
                  <a:gd name="connsiteX23" fmla="*/ 1109865 w 12192000"/>
                  <a:gd name="connsiteY23" fmla="*/ 2100568 h 3176298"/>
                  <a:gd name="connsiteX24" fmla="*/ 1162823 w 12192000"/>
                  <a:gd name="connsiteY24" fmla="*/ 2075613 h 3176298"/>
                  <a:gd name="connsiteX25" fmla="*/ 1206641 w 12192000"/>
                  <a:gd name="connsiteY25" fmla="*/ 2074851 h 3176298"/>
                  <a:gd name="connsiteX26" fmla="*/ 1267411 w 12192000"/>
                  <a:gd name="connsiteY26" fmla="*/ 2060753 h 3176298"/>
                  <a:gd name="connsiteX27" fmla="*/ 1380762 w 12192000"/>
                  <a:gd name="connsiteY27" fmla="*/ 2046847 h 3176298"/>
                  <a:gd name="connsiteX28" fmla="*/ 1404006 w 12192000"/>
                  <a:gd name="connsiteY28" fmla="*/ 2038844 h 3176298"/>
                  <a:gd name="connsiteX29" fmla="*/ 1544598 w 12192000"/>
                  <a:gd name="connsiteY29" fmla="*/ 2000932 h 3176298"/>
                  <a:gd name="connsiteX30" fmla="*/ 1657188 w 12192000"/>
                  <a:gd name="connsiteY30" fmla="*/ 2001697 h 3176298"/>
                  <a:gd name="connsiteX31" fmla="*/ 1665950 w 12192000"/>
                  <a:gd name="connsiteY31" fmla="*/ 2003411 h 3176298"/>
                  <a:gd name="connsiteX32" fmla="*/ 1709006 w 12192000"/>
                  <a:gd name="connsiteY32" fmla="*/ 2015983 h 3176298"/>
                  <a:gd name="connsiteX33" fmla="*/ 1775684 w 12192000"/>
                  <a:gd name="connsiteY33" fmla="*/ 2012555 h 3176298"/>
                  <a:gd name="connsiteX34" fmla="*/ 1821596 w 12192000"/>
                  <a:gd name="connsiteY34" fmla="*/ 1995218 h 3176298"/>
                  <a:gd name="connsiteX35" fmla="*/ 1878748 w 12192000"/>
                  <a:gd name="connsiteY35" fmla="*/ 1994457 h 3176298"/>
                  <a:gd name="connsiteX36" fmla="*/ 1944092 w 12192000"/>
                  <a:gd name="connsiteY36" fmla="*/ 2005315 h 3176298"/>
                  <a:gd name="connsiteX37" fmla="*/ 1973429 w 12192000"/>
                  <a:gd name="connsiteY37" fmla="*/ 2007601 h 3176298"/>
                  <a:gd name="connsiteX38" fmla="*/ 2054013 w 12192000"/>
                  <a:gd name="connsiteY38" fmla="*/ 2030082 h 3176298"/>
                  <a:gd name="connsiteX39" fmla="*/ 2102021 w 12192000"/>
                  <a:gd name="connsiteY39" fmla="*/ 2024557 h 3176298"/>
                  <a:gd name="connsiteX40" fmla="*/ 2149267 w 12192000"/>
                  <a:gd name="connsiteY40" fmla="*/ 2009697 h 3176298"/>
                  <a:gd name="connsiteX41" fmla="*/ 2179556 w 12192000"/>
                  <a:gd name="connsiteY41" fmla="*/ 1995409 h 3176298"/>
                  <a:gd name="connsiteX42" fmla="*/ 2240710 w 12192000"/>
                  <a:gd name="connsiteY42" fmla="*/ 1985312 h 3176298"/>
                  <a:gd name="connsiteX43" fmla="*/ 2251948 w 12192000"/>
                  <a:gd name="connsiteY43" fmla="*/ 1986836 h 3176298"/>
                  <a:gd name="connsiteX44" fmla="*/ 2434456 w 12192000"/>
                  <a:gd name="connsiteY44" fmla="*/ 1999410 h 3176298"/>
                  <a:gd name="connsiteX45" fmla="*/ 2506847 w 12192000"/>
                  <a:gd name="connsiteY45" fmla="*/ 2019603 h 3176298"/>
                  <a:gd name="connsiteX46" fmla="*/ 2522279 w 12192000"/>
                  <a:gd name="connsiteY46" fmla="*/ 2022080 h 3176298"/>
                  <a:gd name="connsiteX47" fmla="*/ 2676398 w 12192000"/>
                  <a:gd name="connsiteY47" fmla="*/ 2044751 h 3176298"/>
                  <a:gd name="connsiteX48" fmla="*/ 2693543 w 12192000"/>
                  <a:gd name="connsiteY48" fmla="*/ 2045703 h 3176298"/>
                  <a:gd name="connsiteX49" fmla="*/ 2741360 w 12192000"/>
                  <a:gd name="connsiteY49" fmla="*/ 2041701 h 3176298"/>
                  <a:gd name="connsiteX50" fmla="*/ 2854140 w 12192000"/>
                  <a:gd name="connsiteY50" fmla="*/ 2082851 h 3176298"/>
                  <a:gd name="connsiteX51" fmla="*/ 2967110 w 12192000"/>
                  <a:gd name="connsiteY51" fmla="*/ 2096949 h 3176298"/>
                  <a:gd name="connsiteX52" fmla="*/ 3029216 w 12192000"/>
                  <a:gd name="connsiteY52" fmla="*/ 2096757 h 3176298"/>
                  <a:gd name="connsiteX53" fmla="*/ 3073604 w 12192000"/>
                  <a:gd name="connsiteY53" fmla="*/ 2106856 h 3176298"/>
                  <a:gd name="connsiteX54" fmla="*/ 3182763 w 12192000"/>
                  <a:gd name="connsiteY54" fmla="*/ 2137527 h 3176298"/>
                  <a:gd name="connsiteX55" fmla="*/ 3234202 w 12192000"/>
                  <a:gd name="connsiteY55" fmla="*/ 2142289 h 3176298"/>
                  <a:gd name="connsiteX56" fmla="*/ 3288877 w 12192000"/>
                  <a:gd name="connsiteY56" fmla="*/ 2152578 h 3176298"/>
                  <a:gd name="connsiteX57" fmla="*/ 3424135 w 12192000"/>
                  <a:gd name="connsiteY57" fmla="*/ 2198680 h 3176298"/>
                  <a:gd name="connsiteX58" fmla="*/ 3534629 w 12192000"/>
                  <a:gd name="connsiteY58" fmla="*/ 2196013 h 3176298"/>
                  <a:gd name="connsiteX59" fmla="*/ 3605116 w 12192000"/>
                  <a:gd name="connsiteY59" fmla="*/ 2196583 h 3176298"/>
                  <a:gd name="connsiteX60" fmla="*/ 3689131 w 12192000"/>
                  <a:gd name="connsiteY60" fmla="*/ 2211824 h 3176298"/>
                  <a:gd name="connsiteX61" fmla="*/ 3757902 w 12192000"/>
                  <a:gd name="connsiteY61" fmla="*/ 2234114 h 3176298"/>
                  <a:gd name="connsiteX62" fmla="*/ 3852966 w 12192000"/>
                  <a:gd name="connsiteY62" fmla="*/ 2251831 h 3176298"/>
                  <a:gd name="connsiteX63" fmla="*/ 3947648 w 12192000"/>
                  <a:gd name="connsiteY63" fmla="*/ 2285932 h 3176298"/>
                  <a:gd name="connsiteX64" fmla="*/ 4013753 w 12192000"/>
                  <a:gd name="connsiteY64" fmla="*/ 2312031 h 3176298"/>
                  <a:gd name="connsiteX65" fmla="*/ 4105766 w 12192000"/>
                  <a:gd name="connsiteY65" fmla="*/ 2335082 h 3176298"/>
                  <a:gd name="connsiteX66" fmla="*/ 4246551 w 12192000"/>
                  <a:gd name="connsiteY66" fmla="*/ 2351274 h 3176298"/>
                  <a:gd name="connsiteX67" fmla="*/ 4311323 w 12192000"/>
                  <a:gd name="connsiteY67" fmla="*/ 2352991 h 3176298"/>
                  <a:gd name="connsiteX68" fmla="*/ 4413817 w 12192000"/>
                  <a:gd name="connsiteY68" fmla="*/ 2390899 h 3176298"/>
                  <a:gd name="connsiteX69" fmla="*/ 4457632 w 12192000"/>
                  <a:gd name="connsiteY69" fmla="*/ 2409188 h 3176298"/>
                  <a:gd name="connsiteX70" fmla="*/ 4497068 w 12192000"/>
                  <a:gd name="connsiteY70" fmla="*/ 2393947 h 3176298"/>
                  <a:gd name="connsiteX71" fmla="*/ 4522596 w 12192000"/>
                  <a:gd name="connsiteY71" fmla="*/ 2376421 h 3176298"/>
                  <a:gd name="connsiteX72" fmla="*/ 4603368 w 12192000"/>
                  <a:gd name="connsiteY72" fmla="*/ 2391282 h 3176298"/>
                  <a:gd name="connsiteX73" fmla="*/ 4689098 w 12192000"/>
                  <a:gd name="connsiteY73" fmla="*/ 2406903 h 3176298"/>
                  <a:gd name="connsiteX74" fmla="*/ 4719697 w 12192000"/>
                  <a:gd name="connsiteY74" fmla="*/ 2413428 h 3176298"/>
                  <a:gd name="connsiteX75" fmla="*/ 4726469 w 12192000"/>
                  <a:gd name="connsiteY75" fmla="*/ 2414298 h 3176298"/>
                  <a:gd name="connsiteX76" fmla="*/ 4785776 w 12192000"/>
                  <a:gd name="connsiteY76" fmla="*/ 2414298 h 3176298"/>
                  <a:gd name="connsiteX77" fmla="*/ 4788661 w 12192000"/>
                  <a:gd name="connsiteY77" fmla="*/ 2414047 h 3176298"/>
                  <a:gd name="connsiteX78" fmla="*/ 4827024 w 12192000"/>
                  <a:gd name="connsiteY78" fmla="*/ 2408999 h 3176298"/>
                  <a:gd name="connsiteX79" fmla="*/ 4887415 w 12192000"/>
                  <a:gd name="connsiteY79" fmla="*/ 2405570 h 3176298"/>
                  <a:gd name="connsiteX80" fmla="*/ 4936184 w 12192000"/>
                  <a:gd name="connsiteY80" fmla="*/ 2395853 h 3176298"/>
                  <a:gd name="connsiteX81" fmla="*/ 4953328 w 12192000"/>
                  <a:gd name="connsiteY81" fmla="*/ 2390138 h 3176298"/>
                  <a:gd name="connsiteX82" fmla="*/ 5089162 w 12192000"/>
                  <a:gd name="connsiteY82" fmla="*/ 2345560 h 3176298"/>
                  <a:gd name="connsiteX83" fmla="*/ 5234326 w 12192000"/>
                  <a:gd name="connsiteY83" fmla="*/ 2309935 h 3176298"/>
                  <a:gd name="connsiteX84" fmla="*/ 5328438 w 12192000"/>
                  <a:gd name="connsiteY84" fmla="*/ 2332416 h 3176298"/>
                  <a:gd name="connsiteX85" fmla="*/ 5363491 w 12192000"/>
                  <a:gd name="connsiteY85" fmla="*/ 2332034 h 3176298"/>
                  <a:gd name="connsiteX86" fmla="*/ 5524660 w 12192000"/>
                  <a:gd name="connsiteY86" fmla="*/ 2337178 h 3176298"/>
                  <a:gd name="connsiteX87" fmla="*/ 5553045 w 12192000"/>
                  <a:gd name="connsiteY87" fmla="*/ 2342701 h 3176298"/>
                  <a:gd name="connsiteX88" fmla="*/ 5706401 w 12192000"/>
                  <a:gd name="connsiteY88" fmla="*/ 2320032 h 3176298"/>
                  <a:gd name="connsiteX89" fmla="*/ 5762029 w 12192000"/>
                  <a:gd name="connsiteY89" fmla="*/ 2316221 h 3176298"/>
                  <a:gd name="connsiteX90" fmla="*/ 5813276 w 12192000"/>
                  <a:gd name="connsiteY90" fmla="*/ 2309935 h 3176298"/>
                  <a:gd name="connsiteX91" fmla="*/ 5884906 w 12192000"/>
                  <a:gd name="connsiteY91" fmla="*/ 2308411 h 3176298"/>
                  <a:gd name="connsiteX92" fmla="*/ 5959204 w 12192000"/>
                  <a:gd name="connsiteY92" fmla="*/ 2311269 h 3176298"/>
                  <a:gd name="connsiteX93" fmla="*/ 6042072 w 12192000"/>
                  <a:gd name="connsiteY93" fmla="*/ 2310697 h 3176298"/>
                  <a:gd name="connsiteX94" fmla="*/ 6074842 w 12192000"/>
                  <a:gd name="connsiteY94" fmla="*/ 2305745 h 3176298"/>
                  <a:gd name="connsiteX95" fmla="*/ 6163425 w 12192000"/>
                  <a:gd name="connsiteY95" fmla="*/ 2309172 h 3176298"/>
                  <a:gd name="connsiteX96" fmla="*/ 6209909 w 12192000"/>
                  <a:gd name="connsiteY96" fmla="*/ 2303459 h 3176298"/>
                  <a:gd name="connsiteX97" fmla="*/ 6286493 w 12192000"/>
                  <a:gd name="connsiteY97" fmla="*/ 2302315 h 3176298"/>
                  <a:gd name="connsiteX98" fmla="*/ 6311449 w 12192000"/>
                  <a:gd name="connsiteY98" fmla="*/ 2300980 h 3176298"/>
                  <a:gd name="connsiteX99" fmla="*/ 6333739 w 12192000"/>
                  <a:gd name="connsiteY99" fmla="*/ 2300218 h 3176298"/>
                  <a:gd name="connsiteX100" fmla="*/ 6410131 w 12192000"/>
                  <a:gd name="connsiteY100" fmla="*/ 2315841 h 3176298"/>
                  <a:gd name="connsiteX101" fmla="*/ 6477951 w 12192000"/>
                  <a:gd name="connsiteY101" fmla="*/ 2316793 h 3176298"/>
                  <a:gd name="connsiteX102" fmla="*/ 6596828 w 12192000"/>
                  <a:gd name="connsiteY102" fmla="*/ 2329368 h 3176298"/>
                  <a:gd name="connsiteX103" fmla="*/ 6623118 w 12192000"/>
                  <a:gd name="connsiteY103" fmla="*/ 2324985 h 3176298"/>
                  <a:gd name="connsiteX104" fmla="*/ 6705417 w 12192000"/>
                  <a:gd name="connsiteY104" fmla="*/ 2323272 h 3176298"/>
                  <a:gd name="connsiteX105" fmla="*/ 6752283 w 12192000"/>
                  <a:gd name="connsiteY105" fmla="*/ 2321937 h 3176298"/>
                  <a:gd name="connsiteX106" fmla="*/ 6810195 w 12192000"/>
                  <a:gd name="connsiteY106" fmla="*/ 2331082 h 3176298"/>
                  <a:gd name="connsiteX107" fmla="*/ 6910782 w 12192000"/>
                  <a:gd name="connsiteY107" fmla="*/ 2350512 h 3176298"/>
                  <a:gd name="connsiteX108" fmla="*/ 6937263 w 12192000"/>
                  <a:gd name="connsiteY108" fmla="*/ 2353561 h 3176298"/>
                  <a:gd name="connsiteX109" fmla="*/ 6985653 w 12192000"/>
                  <a:gd name="connsiteY109" fmla="*/ 2362897 h 3176298"/>
                  <a:gd name="connsiteX110" fmla="*/ 6994415 w 12192000"/>
                  <a:gd name="connsiteY110" fmla="*/ 2364611 h 3176298"/>
                  <a:gd name="connsiteX111" fmla="*/ 7068141 w 12192000"/>
                  <a:gd name="connsiteY111" fmla="*/ 2388234 h 3176298"/>
                  <a:gd name="connsiteX112" fmla="*/ 7106432 w 12192000"/>
                  <a:gd name="connsiteY112" fmla="*/ 2390138 h 3176298"/>
                  <a:gd name="connsiteX113" fmla="*/ 7216547 w 12192000"/>
                  <a:gd name="connsiteY113" fmla="*/ 2390330 h 3176298"/>
                  <a:gd name="connsiteX114" fmla="*/ 7263220 w 12192000"/>
                  <a:gd name="connsiteY114" fmla="*/ 2386709 h 3176298"/>
                  <a:gd name="connsiteX115" fmla="*/ 7375428 w 12192000"/>
                  <a:gd name="connsiteY115" fmla="*/ 2372803 h 3176298"/>
                  <a:gd name="connsiteX116" fmla="*/ 7445916 w 12192000"/>
                  <a:gd name="connsiteY116" fmla="*/ 2365945 h 3176298"/>
                  <a:gd name="connsiteX117" fmla="*/ 7526880 w 12192000"/>
                  <a:gd name="connsiteY117" fmla="*/ 2355084 h 3176298"/>
                  <a:gd name="connsiteX118" fmla="*/ 7619655 w 12192000"/>
                  <a:gd name="connsiteY118" fmla="*/ 2348226 h 3176298"/>
                  <a:gd name="connsiteX119" fmla="*/ 7788636 w 12192000"/>
                  <a:gd name="connsiteY119" fmla="*/ 2327461 h 3176298"/>
                  <a:gd name="connsiteX120" fmla="*/ 7952280 w 12192000"/>
                  <a:gd name="connsiteY120" fmla="*/ 2305935 h 3176298"/>
                  <a:gd name="connsiteX121" fmla="*/ 8019339 w 12192000"/>
                  <a:gd name="connsiteY121" fmla="*/ 2286884 h 3176298"/>
                  <a:gd name="connsiteX122" fmla="*/ 8137835 w 12192000"/>
                  <a:gd name="connsiteY122" fmla="*/ 2259832 h 3176298"/>
                  <a:gd name="connsiteX123" fmla="*/ 8189651 w 12192000"/>
                  <a:gd name="connsiteY123" fmla="*/ 2243639 h 3176298"/>
                  <a:gd name="connsiteX124" fmla="*/ 8313671 w 12192000"/>
                  <a:gd name="connsiteY124" fmla="*/ 2209920 h 3176298"/>
                  <a:gd name="connsiteX125" fmla="*/ 8459979 w 12192000"/>
                  <a:gd name="connsiteY125" fmla="*/ 2158864 h 3176298"/>
                  <a:gd name="connsiteX126" fmla="*/ 8516369 w 12192000"/>
                  <a:gd name="connsiteY126" fmla="*/ 2144003 h 3176298"/>
                  <a:gd name="connsiteX127" fmla="*/ 8657726 w 12192000"/>
                  <a:gd name="connsiteY127" fmla="*/ 2106284 h 3176298"/>
                  <a:gd name="connsiteX128" fmla="*/ 8711448 w 12192000"/>
                  <a:gd name="connsiteY128" fmla="*/ 2098664 h 3176298"/>
                  <a:gd name="connsiteX129" fmla="*/ 8772219 w 12192000"/>
                  <a:gd name="connsiteY129" fmla="*/ 2082280 h 3176298"/>
                  <a:gd name="connsiteX130" fmla="*/ 8845565 w 12192000"/>
                  <a:gd name="connsiteY130" fmla="*/ 2053705 h 3176298"/>
                  <a:gd name="connsiteX131" fmla="*/ 8967871 w 12192000"/>
                  <a:gd name="connsiteY131" fmla="*/ 2011221 h 3176298"/>
                  <a:gd name="connsiteX132" fmla="*/ 9015878 w 12192000"/>
                  <a:gd name="connsiteY132" fmla="*/ 2001124 h 3176298"/>
                  <a:gd name="connsiteX133" fmla="*/ 9234579 w 12192000"/>
                  <a:gd name="connsiteY133" fmla="*/ 1935209 h 3176298"/>
                  <a:gd name="connsiteX134" fmla="*/ 9346597 w 12192000"/>
                  <a:gd name="connsiteY134" fmla="*/ 1896917 h 3176298"/>
                  <a:gd name="connsiteX135" fmla="*/ 9416321 w 12192000"/>
                  <a:gd name="connsiteY135" fmla="*/ 1880724 h 3176298"/>
                  <a:gd name="connsiteX136" fmla="*/ 9477283 w 12192000"/>
                  <a:gd name="connsiteY136" fmla="*/ 1856149 h 3176298"/>
                  <a:gd name="connsiteX137" fmla="*/ 9666265 w 12192000"/>
                  <a:gd name="connsiteY137" fmla="*/ 1787186 h 3176298"/>
                  <a:gd name="connsiteX138" fmla="*/ 9754088 w 12192000"/>
                  <a:gd name="connsiteY138" fmla="*/ 1741464 h 3176298"/>
                  <a:gd name="connsiteX139" fmla="*/ 9899446 w 12192000"/>
                  <a:gd name="connsiteY139" fmla="*/ 1656880 h 3176298"/>
                  <a:gd name="connsiteX140" fmla="*/ 9993175 w 12192000"/>
                  <a:gd name="connsiteY140" fmla="*/ 1576487 h 3176298"/>
                  <a:gd name="connsiteX141" fmla="*/ 10044230 w 12192000"/>
                  <a:gd name="connsiteY141" fmla="*/ 1540480 h 3176298"/>
                  <a:gd name="connsiteX142" fmla="*/ 10131863 w 12192000"/>
                  <a:gd name="connsiteY142" fmla="*/ 1485613 h 3176298"/>
                  <a:gd name="connsiteX143" fmla="*/ 10242357 w 12192000"/>
                  <a:gd name="connsiteY143" fmla="*/ 1410555 h 3176298"/>
                  <a:gd name="connsiteX144" fmla="*/ 10363709 w 12192000"/>
                  <a:gd name="connsiteY144" fmla="*/ 1359499 h 3176298"/>
                  <a:gd name="connsiteX145" fmla="*/ 10428291 w 12192000"/>
                  <a:gd name="connsiteY145" fmla="*/ 1314920 h 3176298"/>
                  <a:gd name="connsiteX146" fmla="*/ 10490969 w 12192000"/>
                  <a:gd name="connsiteY146" fmla="*/ 1267104 h 3176298"/>
                  <a:gd name="connsiteX147" fmla="*/ 10523354 w 12192000"/>
                  <a:gd name="connsiteY147" fmla="*/ 1238337 h 3176298"/>
                  <a:gd name="connsiteX148" fmla="*/ 10590031 w 12192000"/>
                  <a:gd name="connsiteY148" fmla="*/ 1191664 h 3176298"/>
                  <a:gd name="connsiteX149" fmla="*/ 10656519 w 12192000"/>
                  <a:gd name="connsiteY149" fmla="*/ 1156038 h 3176298"/>
                  <a:gd name="connsiteX150" fmla="*/ 10703573 w 12192000"/>
                  <a:gd name="connsiteY150" fmla="*/ 1120603 h 3176298"/>
                  <a:gd name="connsiteX151" fmla="*/ 10764534 w 12192000"/>
                  <a:gd name="connsiteY151" fmla="*/ 1067643 h 3176298"/>
                  <a:gd name="connsiteX152" fmla="*/ 10850453 w 12192000"/>
                  <a:gd name="connsiteY152" fmla="*/ 1014301 h 3176298"/>
                  <a:gd name="connsiteX153" fmla="*/ 10929704 w 12192000"/>
                  <a:gd name="connsiteY153" fmla="*/ 980201 h 3176298"/>
                  <a:gd name="connsiteX154" fmla="*/ 10967423 w 12192000"/>
                  <a:gd name="connsiteY154" fmla="*/ 930289 h 3176298"/>
                  <a:gd name="connsiteX155" fmla="*/ 11058869 w 12192000"/>
                  <a:gd name="connsiteY155" fmla="*/ 838084 h 3176298"/>
                  <a:gd name="connsiteX156" fmla="*/ 11172600 w 12192000"/>
                  <a:gd name="connsiteY156" fmla="*/ 762834 h 3176298"/>
                  <a:gd name="connsiteX157" fmla="*/ 11275283 w 12192000"/>
                  <a:gd name="connsiteY157" fmla="*/ 673676 h 3176298"/>
                  <a:gd name="connsiteX158" fmla="*/ 11320623 w 12192000"/>
                  <a:gd name="connsiteY158" fmla="*/ 639195 h 3176298"/>
                  <a:gd name="connsiteX159" fmla="*/ 11374346 w 12192000"/>
                  <a:gd name="connsiteY159" fmla="*/ 601664 h 3176298"/>
                  <a:gd name="connsiteX160" fmla="*/ 11448453 w 12192000"/>
                  <a:gd name="connsiteY160" fmla="*/ 567755 h 3176298"/>
                  <a:gd name="connsiteX161" fmla="*/ 11532275 w 12192000"/>
                  <a:gd name="connsiteY161" fmla="*/ 522605 h 3176298"/>
                  <a:gd name="connsiteX162" fmla="*/ 11562947 w 12192000"/>
                  <a:gd name="connsiteY162" fmla="*/ 486598 h 3176298"/>
                  <a:gd name="connsiteX163" fmla="*/ 11672489 w 12192000"/>
                  <a:gd name="connsiteY163" fmla="*/ 335337 h 3176298"/>
                  <a:gd name="connsiteX164" fmla="*/ 11821656 w 12192000"/>
                  <a:gd name="connsiteY164" fmla="*/ 207889 h 3176298"/>
                  <a:gd name="connsiteX165" fmla="*/ 11986443 w 12192000"/>
                  <a:gd name="connsiteY165" fmla="*/ 104824 h 3176298"/>
                  <a:gd name="connsiteX166" fmla="*/ 12026448 w 12192000"/>
                  <a:gd name="connsiteY166" fmla="*/ 88821 h 3176298"/>
                  <a:gd name="connsiteX167" fmla="*/ 12160947 w 12192000"/>
                  <a:gd name="connsiteY167" fmla="*/ 28621 h 3176298"/>
                  <a:gd name="connsiteX168" fmla="*/ 12192000 w 12192000"/>
                  <a:gd name="connsiteY168" fmla="*/ 0 h 31762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</a:cxnLst>
                <a:rect l="l" t="t" r="r" b="b"/>
                <a:pathLst>
                  <a:path w="12192000" h="3176298">
                    <a:moveTo>
                      <a:pt x="12192000" y="0"/>
                    </a:moveTo>
                    <a:lnTo>
                      <a:pt x="12192000" y="3176298"/>
                    </a:lnTo>
                    <a:lnTo>
                      <a:pt x="0" y="3176298"/>
                    </a:lnTo>
                    <a:lnTo>
                      <a:pt x="0" y="2264980"/>
                    </a:lnTo>
                    <a:lnTo>
                      <a:pt x="544" y="2264980"/>
                    </a:lnTo>
                    <a:lnTo>
                      <a:pt x="544" y="2392219"/>
                    </a:lnTo>
                    <a:lnTo>
                      <a:pt x="61197" y="2387448"/>
                    </a:lnTo>
                    <a:cubicBezTo>
                      <a:pt x="80794" y="2382137"/>
                      <a:pt x="99990" y="2374707"/>
                      <a:pt x="119613" y="2369945"/>
                    </a:cubicBezTo>
                    <a:cubicBezTo>
                      <a:pt x="137898" y="2365563"/>
                      <a:pt x="155046" y="2355466"/>
                      <a:pt x="172384" y="2347084"/>
                    </a:cubicBezTo>
                    <a:cubicBezTo>
                      <a:pt x="205529" y="2331082"/>
                      <a:pt x="240965" y="2341178"/>
                      <a:pt x="274873" y="2336988"/>
                    </a:cubicBezTo>
                    <a:cubicBezTo>
                      <a:pt x="285732" y="2335653"/>
                      <a:pt x="296590" y="2334130"/>
                      <a:pt x="307259" y="2331461"/>
                    </a:cubicBezTo>
                    <a:cubicBezTo>
                      <a:pt x="336408" y="2324413"/>
                      <a:pt x="366127" y="2318317"/>
                      <a:pt x="394511" y="2308601"/>
                    </a:cubicBezTo>
                    <a:cubicBezTo>
                      <a:pt x="426709" y="2297743"/>
                      <a:pt x="457572" y="2283264"/>
                      <a:pt x="494337" y="2268213"/>
                    </a:cubicBezTo>
                    <a:cubicBezTo>
                      <a:pt x="507102" y="2272024"/>
                      <a:pt x="526724" y="2282312"/>
                      <a:pt x="546917" y="2283264"/>
                    </a:cubicBezTo>
                    <a:cubicBezTo>
                      <a:pt x="611880" y="2286503"/>
                      <a:pt x="672650" y="2268786"/>
                      <a:pt x="730754" y="2240780"/>
                    </a:cubicBezTo>
                    <a:cubicBezTo>
                      <a:pt x="748471" y="2232399"/>
                      <a:pt x="767524" y="2226874"/>
                      <a:pt x="785432" y="2218682"/>
                    </a:cubicBezTo>
                    <a:cubicBezTo>
                      <a:pt x="791717" y="2215826"/>
                      <a:pt x="799909" y="2209730"/>
                      <a:pt x="801053" y="2204013"/>
                    </a:cubicBezTo>
                    <a:cubicBezTo>
                      <a:pt x="807719" y="2170866"/>
                      <a:pt x="832486" y="2171436"/>
                      <a:pt x="858205" y="2169532"/>
                    </a:cubicBezTo>
                    <a:cubicBezTo>
                      <a:pt x="888877" y="2167247"/>
                      <a:pt x="919165" y="2161912"/>
                      <a:pt x="949646" y="2157340"/>
                    </a:cubicBezTo>
                    <a:cubicBezTo>
                      <a:pt x="953648" y="2156768"/>
                      <a:pt x="957266" y="2152768"/>
                      <a:pt x="960887" y="2150099"/>
                    </a:cubicBezTo>
                    <a:cubicBezTo>
                      <a:pt x="966411" y="2146099"/>
                      <a:pt x="971554" y="2140003"/>
                      <a:pt x="977653" y="2138480"/>
                    </a:cubicBezTo>
                    <a:cubicBezTo>
                      <a:pt x="1008894" y="2131049"/>
                      <a:pt x="1040327" y="2124763"/>
                      <a:pt x="1071762" y="2117905"/>
                    </a:cubicBezTo>
                    <a:cubicBezTo>
                      <a:pt x="1078810" y="2116380"/>
                      <a:pt x="1086048" y="2114476"/>
                      <a:pt x="1092527" y="2111428"/>
                    </a:cubicBezTo>
                    <a:cubicBezTo>
                      <a:pt x="1098623" y="2108570"/>
                      <a:pt x="1103767" y="2103616"/>
                      <a:pt x="1109865" y="2100568"/>
                    </a:cubicBezTo>
                    <a:cubicBezTo>
                      <a:pt x="1126437" y="2092378"/>
                      <a:pt x="1143394" y="2084757"/>
                      <a:pt x="1162823" y="2075613"/>
                    </a:cubicBezTo>
                    <a:cubicBezTo>
                      <a:pt x="1173681" y="2092757"/>
                      <a:pt x="1188354" y="2083041"/>
                      <a:pt x="1206641" y="2074851"/>
                    </a:cubicBezTo>
                    <a:cubicBezTo>
                      <a:pt x="1225310" y="2066468"/>
                      <a:pt x="1246837" y="2063801"/>
                      <a:pt x="1267411" y="2060753"/>
                    </a:cubicBezTo>
                    <a:cubicBezTo>
                      <a:pt x="1305132" y="2055228"/>
                      <a:pt x="1343044" y="2051799"/>
                      <a:pt x="1380762" y="2046847"/>
                    </a:cubicBezTo>
                    <a:cubicBezTo>
                      <a:pt x="1388765" y="2045703"/>
                      <a:pt x="1397909" y="2043608"/>
                      <a:pt x="1404006" y="2038844"/>
                    </a:cubicBezTo>
                    <a:cubicBezTo>
                      <a:pt x="1445725" y="2006839"/>
                      <a:pt x="1496403" y="1997887"/>
                      <a:pt x="1544598" y="2000932"/>
                    </a:cubicBezTo>
                    <a:cubicBezTo>
                      <a:pt x="1582510" y="2003220"/>
                      <a:pt x="1619658" y="2004935"/>
                      <a:pt x="1657188" y="2001697"/>
                    </a:cubicBezTo>
                    <a:cubicBezTo>
                      <a:pt x="1660046" y="2001505"/>
                      <a:pt x="1663856" y="2001887"/>
                      <a:pt x="1665950" y="2003411"/>
                    </a:cubicBezTo>
                    <a:cubicBezTo>
                      <a:pt x="1678904" y="2013507"/>
                      <a:pt x="1692431" y="2014269"/>
                      <a:pt x="1709006" y="2015983"/>
                    </a:cubicBezTo>
                    <a:cubicBezTo>
                      <a:pt x="1732439" y="2018461"/>
                      <a:pt x="1753965" y="2016745"/>
                      <a:pt x="1775684" y="2012555"/>
                    </a:cubicBezTo>
                    <a:cubicBezTo>
                      <a:pt x="1791496" y="2009507"/>
                      <a:pt x="1807497" y="2003220"/>
                      <a:pt x="1821596" y="1995218"/>
                    </a:cubicBezTo>
                    <a:cubicBezTo>
                      <a:pt x="1841216" y="1983978"/>
                      <a:pt x="1860079" y="1979597"/>
                      <a:pt x="1878748" y="1994457"/>
                    </a:cubicBezTo>
                    <a:cubicBezTo>
                      <a:pt x="1898940" y="2010269"/>
                      <a:pt x="1921800" y="2004745"/>
                      <a:pt x="1944092" y="2005315"/>
                    </a:cubicBezTo>
                    <a:cubicBezTo>
                      <a:pt x="1953806" y="2005507"/>
                      <a:pt x="1964094" y="2005124"/>
                      <a:pt x="1973429" y="2007601"/>
                    </a:cubicBezTo>
                    <a:cubicBezTo>
                      <a:pt x="2000479" y="2014651"/>
                      <a:pt x="2026581" y="2025320"/>
                      <a:pt x="2054013" y="2030082"/>
                    </a:cubicBezTo>
                    <a:cubicBezTo>
                      <a:pt x="2069254" y="2032747"/>
                      <a:pt x="2086208" y="2027986"/>
                      <a:pt x="2102021" y="2024557"/>
                    </a:cubicBezTo>
                    <a:cubicBezTo>
                      <a:pt x="2118023" y="2020937"/>
                      <a:pt x="2133834" y="2015413"/>
                      <a:pt x="2149267" y="2009697"/>
                    </a:cubicBezTo>
                    <a:cubicBezTo>
                      <a:pt x="2159743" y="2005887"/>
                      <a:pt x="2171173" y="2002267"/>
                      <a:pt x="2179556" y="1995409"/>
                    </a:cubicBezTo>
                    <a:cubicBezTo>
                      <a:pt x="2198608" y="1979788"/>
                      <a:pt x="2218229" y="1977120"/>
                      <a:pt x="2240710" y="1985312"/>
                    </a:cubicBezTo>
                    <a:cubicBezTo>
                      <a:pt x="2244137" y="1986647"/>
                      <a:pt x="2248138" y="1986647"/>
                      <a:pt x="2251948" y="1986836"/>
                    </a:cubicBezTo>
                    <a:cubicBezTo>
                      <a:pt x="2312915" y="1990836"/>
                      <a:pt x="2373874" y="1993314"/>
                      <a:pt x="2434456" y="1999410"/>
                    </a:cubicBezTo>
                    <a:cubicBezTo>
                      <a:pt x="2459029" y="2001887"/>
                      <a:pt x="2482652" y="2012745"/>
                      <a:pt x="2506847" y="2019603"/>
                    </a:cubicBezTo>
                    <a:cubicBezTo>
                      <a:pt x="2511800" y="2020937"/>
                      <a:pt x="2517327" y="2023033"/>
                      <a:pt x="2522279" y="2022080"/>
                    </a:cubicBezTo>
                    <a:cubicBezTo>
                      <a:pt x="2576191" y="2012555"/>
                      <a:pt x="2626677" y="2026461"/>
                      <a:pt x="2676398" y="2044751"/>
                    </a:cubicBezTo>
                    <a:cubicBezTo>
                      <a:pt x="2681540" y="2046656"/>
                      <a:pt x="2687827" y="2046084"/>
                      <a:pt x="2693543" y="2045703"/>
                    </a:cubicBezTo>
                    <a:cubicBezTo>
                      <a:pt x="2709548" y="2044370"/>
                      <a:pt x="2726882" y="2037701"/>
                      <a:pt x="2741360" y="2041701"/>
                    </a:cubicBezTo>
                    <a:cubicBezTo>
                      <a:pt x="2779842" y="2052753"/>
                      <a:pt x="2817943" y="2066087"/>
                      <a:pt x="2854140" y="2082851"/>
                    </a:cubicBezTo>
                    <a:cubicBezTo>
                      <a:pt x="2890910" y="2099805"/>
                      <a:pt x="2925008" y="2114095"/>
                      <a:pt x="2967110" y="2096949"/>
                    </a:cubicBezTo>
                    <a:cubicBezTo>
                      <a:pt x="2985016" y="2089709"/>
                      <a:pt x="3008639" y="2094853"/>
                      <a:pt x="3029216" y="2096757"/>
                    </a:cubicBezTo>
                    <a:cubicBezTo>
                      <a:pt x="3044264" y="2098282"/>
                      <a:pt x="3058743" y="2106856"/>
                      <a:pt x="3073604" y="2106856"/>
                    </a:cubicBezTo>
                    <a:cubicBezTo>
                      <a:pt x="3113231" y="2106856"/>
                      <a:pt x="3148472" y="2116953"/>
                      <a:pt x="3182763" y="2137527"/>
                    </a:cubicBezTo>
                    <a:cubicBezTo>
                      <a:pt x="3196102" y="2145528"/>
                      <a:pt x="3216867" y="2140193"/>
                      <a:pt x="3234202" y="2142289"/>
                    </a:cubicBezTo>
                    <a:cubicBezTo>
                      <a:pt x="3252492" y="2144765"/>
                      <a:pt x="3271348" y="2147051"/>
                      <a:pt x="3288877" y="2152578"/>
                    </a:cubicBezTo>
                    <a:cubicBezTo>
                      <a:pt x="3334216" y="2167056"/>
                      <a:pt x="3378986" y="2183439"/>
                      <a:pt x="3424135" y="2198680"/>
                    </a:cubicBezTo>
                    <a:cubicBezTo>
                      <a:pt x="3461282" y="2211253"/>
                      <a:pt x="3497862" y="2201347"/>
                      <a:pt x="3534629" y="2196013"/>
                    </a:cubicBezTo>
                    <a:cubicBezTo>
                      <a:pt x="3557682" y="2192583"/>
                      <a:pt x="3579206" y="2184391"/>
                      <a:pt x="3605116" y="2196583"/>
                    </a:cubicBezTo>
                    <a:cubicBezTo>
                      <a:pt x="3629882" y="2208205"/>
                      <a:pt x="3661315" y="2205537"/>
                      <a:pt x="3689131" y="2211824"/>
                    </a:cubicBezTo>
                    <a:cubicBezTo>
                      <a:pt x="3712565" y="2217157"/>
                      <a:pt x="3735231" y="2225732"/>
                      <a:pt x="3757902" y="2234114"/>
                    </a:cubicBezTo>
                    <a:cubicBezTo>
                      <a:pt x="3788766" y="2245545"/>
                      <a:pt x="3819245" y="2257545"/>
                      <a:pt x="3852966" y="2251831"/>
                    </a:cubicBezTo>
                    <a:cubicBezTo>
                      <a:pt x="3891259" y="2245353"/>
                      <a:pt x="3917546" y="2269738"/>
                      <a:pt x="3947648" y="2285932"/>
                    </a:cubicBezTo>
                    <a:cubicBezTo>
                      <a:pt x="3968414" y="2296980"/>
                      <a:pt x="3991083" y="2305172"/>
                      <a:pt x="4013753" y="2312031"/>
                    </a:cubicBezTo>
                    <a:cubicBezTo>
                      <a:pt x="4044043" y="2320985"/>
                      <a:pt x="4075285" y="2326320"/>
                      <a:pt x="4105766" y="2335082"/>
                    </a:cubicBezTo>
                    <a:cubicBezTo>
                      <a:pt x="4151870" y="2348226"/>
                      <a:pt x="4198546" y="2358514"/>
                      <a:pt x="4246551" y="2351274"/>
                    </a:cubicBezTo>
                    <a:cubicBezTo>
                      <a:pt x="4268649" y="2348036"/>
                      <a:pt x="4289227" y="2348226"/>
                      <a:pt x="4311323" y="2352991"/>
                    </a:cubicBezTo>
                    <a:cubicBezTo>
                      <a:pt x="4347518" y="2360801"/>
                      <a:pt x="4384668" y="2361753"/>
                      <a:pt x="4413817" y="2390899"/>
                    </a:cubicBezTo>
                    <a:cubicBezTo>
                      <a:pt x="4424104" y="2401188"/>
                      <a:pt x="4442581" y="2403853"/>
                      <a:pt x="4457632" y="2409188"/>
                    </a:cubicBezTo>
                    <a:cubicBezTo>
                      <a:pt x="4474969" y="2415476"/>
                      <a:pt x="4487731" y="2412236"/>
                      <a:pt x="4497068" y="2393947"/>
                    </a:cubicBezTo>
                    <a:cubicBezTo>
                      <a:pt x="4501257" y="2385757"/>
                      <a:pt x="4513260" y="2377755"/>
                      <a:pt x="4522596" y="2376421"/>
                    </a:cubicBezTo>
                    <a:cubicBezTo>
                      <a:pt x="4550599" y="2372421"/>
                      <a:pt x="4576318" y="2378327"/>
                      <a:pt x="4603368" y="2391282"/>
                    </a:cubicBezTo>
                    <a:cubicBezTo>
                      <a:pt x="4628705" y="2403474"/>
                      <a:pt x="4660331" y="2402140"/>
                      <a:pt x="4689098" y="2406903"/>
                    </a:cubicBezTo>
                    <a:cubicBezTo>
                      <a:pt x="4699289" y="2408618"/>
                      <a:pt x="4709482" y="2411237"/>
                      <a:pt x="4719697" y="2413428"/>
                    </a:cubicBezTo>
                    <a:lnTo>
                      <a:pt x="4726469" y="2414298"/>
                    </a:lnTo>
                    <a:lnTo>
                      <a:pt x="4785776" y="2414298"/>
                    </a:lnTo>
                    <a:lnTo>
                      <a:pt x="4788661" y="2414047"/>
                    </a:lnTo>
                    <a:cubicBezTo>
                      <a:pt x="4801401" y="2412237"/>
                      <a:pt x="4814166" y="2410142"/>
                      <a:pt x="4827024" y="2408999"/>
                    </a:cubicBezTo>
                    <a:cubicBezTo>
                      <a:pt x="4847027" y="2407095"/>
                      <a:pt x="4867412" y="2407856"/>
                      <a:pt x="4887415" y="2405570"/>
                    </a:cubicBezTo>
                    <a:cubicBezTo>
                      <a:pt x="4903799" y="2403853"/>
                      <a:pt x="4919991" y="2399474"/>
                      <a:pt x="4936184" y="2395853"/>
                    </a:cubicBezTo>
                    <a:cubicBezTo>
                      <a:pt x="4942089" y="2394520"/>
                      <a:pt x="4947996" y="2389376"/>
                      <a:pt x="4953328" y="2390138"/>
                    </a:cubicBezTo>
                    <a:cubicBezTo>
                      <a:pt x="5006292" y="2398330"/>
                      <a:pt x="5044391" y="2361753"/>
                      <a:pt x="5089162" y="2345560"/>
                    </a:cubicBezTo>
                    <a:cubicBezTo>
                      <a:pt x="5136216" y="2328413"/>
                      <a:pt x="5181748" y="2302124"/>
                      <a:pt x="5234326" y="2309935"/>
                    </a:cubicBezTo>
                    <a:cubicBezTo>
                      <a:pt x="5266141" y="2314697"/>
                      <a:pt x="5296812" y="2325747"/>
                      <a:pt x="5328438" y="2332416"/>
                    </a:cubicBezTo>
                    <a:cubicBezTo>
                      <a:pt x="5339677" y="2334701"/>
                      <a:pt x="5352250" y="2334320"/>
                      <a:pt x="5363491" y="2332034"/>
                    </a:cubicBezTo>
                    <a:cubicBezTo>
                      <a:pt x="5417784" y="2321555"/>
                      <a:pt x="5471316" y="2320032"/>
                      <a:pt x="5524660" y="2337178"/>
                    </a:cubicBezTo>
                    <a:cubicBezTo>
                      <a:pt x="5533802" y="2340036"/>
                      <a:pt x="5543518" y="2342701"/>
                      <a:pt x="5553045" y="2342701"/>
                    </a:cubicBezTo>
                    <a:cubicBezTo>
                      <a:pt x="5605244" y="2342701"/>
                      <a:pt x="5656488" y="2338701"/>
                      <a:pt x="5706401" y="2320032"/>
                    </a:cubicBezTo>
                    <a:cubicBezTo>
                      <a:pt x="5723166" y="2313745"/>
                      <a:pt x="5743551" y="2317745"/>
                      <a:pt x="5762029" y="2316221"/>
                    </a:cubicBezTo>
                    <a:cubicBezTo>
                      <a:pt x="5779174" y="2314889"/>
                      <a:pt x="5796702" y="2314317"/>
                      <a:pt x="5813276" y="2309935"/>
                    </a:cubicBezTo>
                    <a:cubicBezTo>
                      <a:pt x="5837472" y="2303459"/>
                      <a:pt x="5859949" y="2302697"/>
                      <a:pt x="5884906" y="2308411"/>
                    </a:cubicBezTo>
                    <a:cubicBezTo>
                      <a:pt x="5908719" y="2313745"/>
                      <a:pt x="5934438" y="2311079"/>
                      <a:pt x="5959204" y="2311269"/>
                    </a:cubicBezTo>
                    <a:cubicBezTo>
                      <a:pt x="5986828" y="2311459"/>
                      <a:pt x="6014449" y="2311649"/>
                      <a:pt x="6042072" y="2310697"/>
                    </a:cubicBezTo>
                    <a:cubicBezTo>
                      <a:pt x="6053124" y="2310317"/>
                      <a:pt x="6065695" y="2302697"/>
                      <a:pt x="6074842" y="2305745"/>
                    </a:cubicBezTo>
                    <a:cubicBezTo>
                      <a:pt x="6104368" y="2316031"/>
                      <a:pt x="6133897" y="2303649"/>
                      <a:pt x="6163425" y="2309172"/>
                    </a:cubicBezTo>
                    <a:cubicBezTo>
                      <a:pt x="6177905" y="2312031"/>
                      <a:pt x="6194288" y="2304220"/>
                      <a:pt x="6209909" y="2303459"/>
                    </a:cubicBezTo>
                    <a:cubicBezTo>
                      <a:pt x="6235437" y="2302124"/>
                      <a:pt x="6260964" y="2302697"/>
                      <a:pt x="6286493" y="2302315"/>
                    </a:cubicBezTo>
                    <a:cubicBezTo>
                      <a:pt x="6294876" y="2302124"/>
                      <a:pt x="6303068" y="2301362"/>
                      <a:pt x="6311449" y="2300980"/>
                    </a:cubicBezTo>
                    <a:cubicBezTo>
                      <a:pt x="6318880" y="2300601"/>
                      <a:pt x="6326691" y="2298887"/>
                      <a:pt x="6333739" y="2300218"/>
                    </a:cubicBezTo>
                    <a:cubicBezTo>
                      <a:pt x="6359268" y="2304983"/>
                      <a:pt x="6384414" y="2312793"/>
                      <a:pt x="6410131" y="2315841"/>
                    </a:cubicBezTo>
                    <a:cubicBezTo>
                      <a:pt x="6432420" y="2318507"/>
                      <a:pt x="6455472" y="2314889"/>
                      <a:pt x="6477951" y="2316793"/>
                    </a:cubicBezTo>
                    <a:cubicBezTo>
                      <a:pt x="6517576" y="2320032"/>
                      <a:pt x="6557201" y="2325747"/>
                      <a:pt x="6596828" y="2329368"/>
                    </a:cubicBezTo>
                    <a:cubicBezTo>
                      <a:pt x="6605401" y="2330130"/>
                      <a:pt x="6614353" y="2325365"/>
                      <a:pt x="6623118" y="2324985"/>
                    </a:cubicBezTo>
                    <a:cubicBezTo>
                      <a:pt x="6650551" y="2324033"/>
                      <a:pt x="6677984" y="2323841"/>
                      <a:pt x="6705417" y="2323272"/>
                    </a:cubicBezTo>
                    <a:cubicBezTo>
                      <a:pt x="6721038" y="2323080"/>
                      <a:pt x="6736851" y="2323651"/>
                      <a:pt x="6752283" y="2321937"/>
                    </a:cubicBezTo>
                    <a:cubicBezTo>
                      <a:pt x="6772665" y="2319651"/>
                      <a:pt x="6791144" y="2316221"/>
                      <a:pt x="6810195" y="2331082"/>
                    </a:cubicBezTo>
                    <a:cubicBezTo>
                      <a:pt x="6839534" y="2354132"/>
                      <a:pt x="6876872" y="2345178"/>
                      <a:pt x="6910782" y="2350512"/>
                    </a:cubicBezTo>
                    <a:cubicBezTo>
                      <a:pt x="6919547" y="2351847"/>
                      <a:pt x="6928501" y="2352036"/>
                      <a:pt x="6937263" y="2353561"/>
                    </a:cubicBezTo>
                    <a:cubicBezTo>
                      <a:pt x="6953457" y="2356418"/>
                      <a:pt x="6969457" y="2359657"/>
                      <a:pt x="6985653" y="2362897"/>
                    </a:cubicBezTo>
                    <a:cubicBezTo>
                      <a:pt x="6988509" y="2363467"/>
                      <a:pt x="6991747" y="2363659"/>
                      <a:pt x="6994415" y="2364611"/>
                    </a:cubicBezTo>
                    <a:cubicBezTo>
                      <a:pt x="7018991" y="2372611"/>
                      <a:pt x="7043184" y="2381755"/>
                      <a:pt x="7068141" y="2388234"/>
                    </a:cubicBezTo>
                    <a:cubicBezTo>
                      <a:pt x="7080334" y="2391472"/>
                      <a:pt x="7093860" y="2391853"/>
                      <a:pt x="7106432" y="2390138"/>
                    </a:cubicBezTo>
                    <a:cubicBezTo>
                      <a:pt x="7143199" y="2385185"/>
                      <a:pt x="7179587" y="2383089"/>
                      <a:pt x="7216547" y="2390330"/>
                    </a:cubicBezTo>
                    <a:cubicBezTo>
                      <a:pt x="7231214" y="2393186"/>
                      <a:pt x="7247599" y="2388424"/>
                      <a:pt x="7263220" y="2386709"/>
                    </a:cubicBezTo>
                    <a:cubicBezTo>
                      <a:pt x="7300559" y="2382137"/>
                      <a:pt x="7337899" y="2377183"/>
                      <a:pt x="7375428" y="2372803"/>
                    </a:cubicBezTo>
                    <a:cubicBezTo>
                      <a:pt x="7398860" y="2370135"/>
                      <a:pt x="7422483" y="2368611"/>
                      <a:pt x="7445916" y="2365945"/>
                    </a:cubicBezTo>
                    <a:cubicBezTo>
                      <a:pt x="7472967" y="2362705"/>
                      <a:pt x="7499828" y="2357753"/>
                      <a:pt x="7526880" y="2355084"/>
                    </a:cubicBezTo>
                    <a:cubicBezTo>
                      <a:pt x="7557742" y="2352036"/>
                      <a:pt x="7588795" y="2351466"/>
                      <a:pt x="7619655" y="2348226"/>
                    </a:cubicBezTo>
                    <a:cubicBezTo>
                      <a:pt x="7676047" y="2341940"/>
                      <a:pt x="7732247" y="2334509"/>
                      <a:pt x="7788636" y="2327461"/>
                    </a:cubicBezTo>
                    <a:cubicBezTo>
                      <a:pt x="7843311" y="2320603"/>
                      <a:pt x="7897987" y="2314507"/>
                      <a:pt x="7952280" y="2305935"/>
                    </a:cubicBezTo>
                    <a:cubicBezTo>
                      <a:pt x="7975142" y="2302315"/>
                      <a:pt x="7996859" y="2292408"/>
                      <a:pt x="8019339" y="2286884"/>
                    </a:cubicBezTo>
                    <a:cubicBezTo>
                      <a:pt x="8058774" y="2277357"/>
                      <a:pt x="8098590" y="2269357"/>
                      <a:pt x="8137835" y="2259832"/>
                    </a:cubicBezTo>
                    <a:cubicBezTo>
                      <a:pt x="8155359" y="2255641"/>
                      <a:pt x="8172124" y="2248593"/>
                      <a:pt x="8189651" y="2243639"/>
                    </a:cubicBezTo>
                    <a:cubicBezTo>
                      <a:pt x="8230992" y="2232208"/>
                      <a:pt x="8272903" y="2222874"/>
                      <a:pt x="8313671" y="2209920"/>
                    </a:cubicBezTo>
                    <a:cubicBezTo>
                      <a:pt x="8362822" y="2194297"/>
                      <a:pt x="8411019" y="2175439"/>
                      <a:pt x="8459979" y="2158864"/>
                    </a:cubicBezTo>
                    <a:cubicBezTo>
                      <a:pt x="8478269" y="2152578"/>
                      <a:pt x="8497511" y="2148957"/>
                      <a:pt x="8516369" y="2144003"/>
                    </a:cubicBezTo>
                    <a:cubicBezTo>
                      <a:pt x="8563425" y="2131431"/>
                      <a:pt x="8610288" y="2118095"/>
                      <a:pt x="8657726" y="2106284"/>
                    </a:cubicBezTo>
                    <a:cubicBezTo>
                      <a:pt x="8675253" y="2101901"/>
                      <a:pt x="8693731" y="2102284"/>
                      <a:pt x="8711448" y="2098664"/>
                    </a:cubicBezTo>
                    <a:cubicBezTo>
                      <a:pt x="8732023" y="2094472"/>
                      <a:pt x="8752407" y="2089138"/>
                      <a:pt x="8772219" y="2082280"/>
                    </a:cubicBezTo>
                    <a:cubicBezTo>
                      <a:pt x="8796985" y="2073707"/>
                      <a:pt x="8820990" y="2062659"/>
                      <a:pt x="8845565" y="2053705"/>
                    </a:cubicBezTo>
                    <a:cubicBezTo>
                      <a:pt x="8886142" y="2039034"/>
                      <a:pt x="8926911" y="2024557"/>
                      <a:pt x="8967871" y="2011221"/>
                    </a:cubicBezTo>
                    <a:cubicBezTo>
                      <a:pt x="8983301" y="2006268"/>
                      <a:pt x="9000257" y="2005697"/>
                      <a:pt x="9015878" y="2001124"/>
                    </a:cubicBezTo>
                    <a:cubicBezTo>
                      <a:pt x="9088840" y="1979597"/>
                      <a:pt x="9161805" y="1957880"/>
                      <a:pt x="9234579" y="1935209"/>
                    </a:cubicBezTo>
                    <a:cubicBezTo>
                      <a:pt x="9272298" y="1923399"/>
                      <a:pt x="9308875" y="1908538"/>
                      <a:pt x="9346597" y="1896917"/>
                    </a:cubicBezTo>
                    <a:cubicBezTo>
                      <a:pt x="9369267" y="1889869"/>
                      <a:pt x="9393650" y="1887773"/>
                      <a:pt x="9416321" y="1880724"/>
                    </a:cubicBezTo>
                    <a:cubicBezTo>
                      <a:pt x="9437278" y="1874247"/>
                      <a:pt x="9456709" y="1863578"/>
                      <a:pt x="9477283" y="1856149"/>
                    </a:cubicBezTo>
                    <a:cubicBezTo>
                      <a:pt x="9540152" y="1833097"/>
                      <a:pt x="9603971" y="1811953"/>
                      <a:pt x="9666265" y="1787186"/>
                    </a:cubicBezTo>
                    <a:cubicBezTo>
                      <a:pt x="9696749" y="1775183"/>
                      <a:pt x="9725323" y="1757849"/>
                      <a:pt x="9754088" y="1741464"/>
                    </a:cubicBezTo>
                    <a:cubicBezTo>
                      <a:pt x="9802858" y="1713841"/>
                      <a:pt x="9850865" y="1685074"/>
                      <a:pt x="9899446" y="1656880"/>
                    </a:cubicBezTo>
                    <a:cubicBezTo>
                      <a:pt x="9935832" y="1635924"/>
                      <a:pt x="9968027" y="1611347"/>
                      <a:pt x="9993175" y="1576487"/>
                    </a:cubicBezTo>
                    <a:cubicBezTo>
                      <a:pt x="10004797" y="1560484"/>
                      <a:pt x="10024990" y="1546768"/>
                      <a:pt x="10044230" y="1540480"/>
                    </a:cubicBezTo>
                    <a:cubicBezTo>
                      <a:pt x="10078713" y="1529241"/>
                      <a:pt x="10104430" y="1507522"/>
                      <a:pt x="10131863" y="1485613"/>
                    </a:cubicBezTo>
                    <a:cubicBezTo>
                      <a:pt x="10166536" y="1457801"/>
                      <a:pt x="10203304" y="1431509"/>
                      <a:pt x="10242357" y="1410555"/>
                    </a:cubicBezTo>
                    <a:cubicBezTo>
                      <a:pt x="10280840" y="1389980"/>
                      <a:pt x="10324086" y="1378549"/>
                      <a:pt x="10363709" y="1359499"/>
                    </a:cubicBezTo>
                    <a:cubicBezTo>
                      <a:pt x="10386952" y="1348259"/>
                      <a:pt x="10407146" y="1330353"/>
                      <a:pt x="10428291" y="1314920"/>
                    </a:cubicBezTo>
                    <a:cubicBezTo>
                      <a:pt x="10449438" y="1299489"/>
                      <a:pt x="10470394" y="1283486"/>
                      <a:pt x="10490969" y="1267104"/>
                    </a:cubicBezTo>
                    <a:cubicBezTo>
                      <a:pt x="10502208" y="1258149"/>
                      <a:pt x="10511734" y="1246909"/>
                      <a:pt x="10523354" y="1238337"/>
                    </a:cubicBezTo>
                    <a:cubicBezTo>
                      <a:pt x="10545263" y="1222334"/>
                      <a:pt x="10569075" y="1208808"/>
                      <a:pt x="10590031" y="1191664"/>
                    </a:cubicBezTo>
                    <a:cubicBezTo>
                      <a:pt x="10610225" y="1175089"/>
                      <a:pt x="10633467" y="1166707"/>
                      <a:pt x="10656519" y="1156038"/>
                    </a:cubicBezTo>
                    <a:cubicBezTo>
                      <a:pt x="10674046" y="1148036"/>
                      <a:pt x="10686617" y="1130320"/>
                      <a:pt x="10703573" y="1120603"/>
                    </a:cubicBezTo>
                    <a:cubicBezTo>
                      <a:pt x="10727767" y="1106697"/>
                      <a:pt x="10746246" y="1089553"/>
                      <a:pt x="10764534" y="1067643"/>
                    </a:cubicBezTo>
                    <a:cubicBezTo>
                      <a:pt x="10785111" y="1043068"/>
                      <a:pt x="10820162" y="1029732"/>
                      <a:pt x="10850453" y="1014301"/>
                    </a:cubicBezTo>
                    <a:cubicBezTo>
                      <a:pt x="10876171" y="1001157"/>
                      <a:pt x="10906081" y="995632"/>
                      <a:pt x="10929704" y="980201"/>
                    </a:cubicBezTo>
                    <a:cubicBezTo>
                      <a:pt x="10946279" y="969342"/>
                      <a:pt x="10958661" y="948957"/>
                      <a:pt x="10967423" y="930289"/>
                    </a:cubicBezTo>
                    <a:cubicBezTo>
                      <a:pt x="10987046" y="887995"/>
                      <a:pt x="11021146" y="861897"/>
                      <a:pt x="11058869" y="838084"/>
                    </a:cubicBezTo>
                    <a:cubicBezTo>
                      <a:pt x="11097350" y="813699"/>
                      <a:pt x="11133927" y="786836"/>
                      <a:pt x="11172600" y="762834"/>
                    </a:cubicBezTo>
                    <a:cubicBezTo>
                      <a:pt x="11211843" y="738638"/>
                      <a:pt x="11243658" y="706443"/>
                      <a:pt x="11275283" y="673676"/>
                    </a:cubicBezTo>
                    <a:cubicBezTo>
                      <a:pt x="11288238" y="660150"/>
                      <a:pt x="11305192" y="650434"/>
                      <a:pt x="11320623" y="639195"/>
                    </a:cubicBezTo>
                    <a:cubicBezTo>
                      <a:pt x="11338339" y="626241"/>
                      <a:pt x="11355296" y="611953"/>
                      <a:pt x="11374346" y="601664"/>
                    </a:cubicBezTo>
                    <a:cubicBezTo>
                      <a:pt x="11398160" y="588709"/>
                      <a:pt x="11424069" y="579757"/>
                      <a:pt x="11448453" y="567755"/>
                    </a:cubicBezTo>
                    <a:cubicBezTo>
                      <a:pt x="11476838" y="553657"/>
                      <a:pt x="11505795" y="539750"/>
                      <a:pt x="11532275" y="522605"/>
                    </a:cubicBezTo>
                    <a:cubicBezTo>
                      <a:pt x="11545039" y="514413"/>
                      <a:pt x="11553613" y="499363"/>
                      <a:pt x="11562947" y="486598"/>
                    </a:cubicBezTo>
                    <a:cubicBezTo>
                      <a:pt x="11599714" y="436305"/>
                      <a:pt x="11635529" y="385441"/>
                      <a:pt x="11672489" y="335337"/>
                    </a:cubicBezTo>
                    <a:cubicBezTo>
                      <a:pt x="11712304" y="281424"/>
                      <a:pt x="11763931" y="241608"/>
                      <a:pt x="11821656" y="207889"/>
                    </a:cubicBezTo>
                    <a:cubicBezTo>
                      <a:pt x="11877664" y="175312"/>
                      <a:pt x="11931195" y="138734"/>
                      <a:pt x="11986443" y="104824"/>
                    </a:cubicBezTo>
                    <a:cubicBezTo>
                      <a:pt x="11998443" y="97395"/>
                      <a:pt x="12013114" y="94347"/>
                      <a:pt x="12026448" y="88821"/>
                    </a:cubicBezTo>
                    <a:cubicBezTo>
                      <a:pt x="12072360" y="69580"/>
                      <a:pt x="12118083" y="50147"/>
                      <a:pt x="12160947" y="28621"/>
                    </a:cubicBezTo>
                    <a:lnTo>
                      <a:pt x="12192000" y="0"/>
                    </a:lnTo>
                    <a:close/>
                  </a:path>
                </a:pathLst>
              </a:custGeom>
              <a:solidFill>
                <a:schemeClr val="bg1">
                  <a:alpha val="14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5" name="Group 11">
              <a:extLst>
                <a:ext uri="{FF2B5EF4-FFF2-40B4-BE49-F238E27FC236}">
                  <a16:creationId xmlns:a16="http://schemas.microsoft.com/office/drawing/2014/main" id="{05148B0F-801C-45A1-80C1-EEC25A22A7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544" y="3296011"/>
              <a:ext cx="12191456" cy="2849975"/>
              <a:chOff x="544" y="3296011"/>
              <a:chExt cx="12191456" cy="2849975"/>
            </a:xfrm>
          </p:grpSpPr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E7715ED9-C8CE-4651-82AA-1C4B5F14A03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44" y="3296011"/>
                <a:ext cx="12191456" cy="2849975"/>
              </a:xfrm>
              <a:custGeom>
                <a:avLst/>
                <a:gdLst>
                  <a:gd name="connsiteX0" fmla="*/ 6095524 w 6095524"/>
                  <a:gd name="connsiteY0" fmla="*/ 0 h 1424940"/>
                  <a:gd name="connsiteX1" fmla="*/ 6095524 w 6095524"/>
                  <a:gd name="connsiteY1" fmla="*/ 17431 h 1424940"/>
                  <a:gd name="connsiteX2" fmla="*/ 6095524 w 6095524"/>
                  <a:gd name="connsiteY2" fmla="*/ 216290 h 1424940"/>
                  <a:gd name="connsiteX3" fmla="*/ 6079998 w 6095524"/>
                  <a:gd name="connsiteY3" fmla="*/ 230600 h 1424940"/>
                  <a:gd name="connsiteX4" fmla="*/ 6012751 w 6095524"/>
                  <a:gd name="connsiteY4" fmla="*/ 260699 h 1424940"/>
                  <a:gd name="connsiteX5" fmla="*/ 5992749 w 6095524"/>
                  <a:gd name="connsiteY5" fmla="*/ 268700 h 1424940"/>
                  <a:gd name="connsiteX6" fmla="*/ 5910358 w 6095524"/>
                  <a:gd name="connsiteY6" fmla="*/ 320231 h 1424940"/>
                  <a:gd name="connsiteX7" fmla="*/ 5835777 w 6095524"/>
                  <a:gd name="connsiteY7" fmla="*/ 383953 h 1424940"/>
                  <a:gd name="connsiteX8" fmla="*/ 5781008 w 6095524"/>
                  <a:gd name="connsiteY8" fmla="*/ 459581 h 1424940"/>
                  <a:gd name="connsiteX9" fmla="*/ 5765673 w 6095524"/>
                  <a:gd name="connsiteY9" fmla="*/ 477584 h 1424940"/>
                  <a:gd name="connsiteX10" fmla="*/ 5723763 w 6095524"/>
                  <a:gd name="connsiteY10" fmla="*/ 500158 h 1424940"/>
                  <a:gd name="connsiteX11" fmla="*/ 5686711 w 6095524"/>
                  <a:gd name="connsiteY11" fmla="*/ 517112 h 1424940"/>
                  <a:gd name="connsiteX12" fmla="*/ 5659850 w 6095524"/>
                  <a:gd name="connsiteY12" fmla="*/ 535877 h 1424940"/>
                  <a:gd name="connsiteX13" fmla="*/ 5637181 w 6095524"/>
                  <a:gd name="connsiteY13" fmla="*/ 553117 h 1424940"/>
                  <a:gd name="connsiteX14" fmla="*/ 5585841 w 6095524"/>
                  <a:gd name="connsiteY14" fmla="*/ 597694 h 1424940"/>
                  <a:gd name="connsiteX15" fmla="*/ 5528977 w 6095524"/>
                  <a:gd name="connsiteY15" fmla="*/ 635318 h 1424940"/>
                  <a:gd name="connsiteX16" fmla="*/ 5483256 w 6095524"/>
                  <a:gd name="connsiteY16" fmla="*/ 681419 h 1424940"/>
                  <a:gd name="connsiteX17" fmla="*/ 5464397 w 6095524"/>
                  <a:gd name="connsiteY17" fmla="*/ 706374 h 1424940"/>
                  <a:gd name="connsiteX18" fmla="*/ 5424773 w 6095524"/>
                  <a:gd name="connsiteY18" fmla="*/ 723424 h 1424940"/>
                  <a:gd name="connsiteX19" fmla="*/ 5381815 w 6095524"/>
                  <a:gd name="connsiteY19" fmla="*/ 750094 h 1424940"/>
                  <a:gd name="connsiteX20" fmla="*/ 5351335 w 6095524"/>
                  <a:gd name="connsiteY20" fmla="*/ 776573 h 1424940"/>
                  <a:gd name="connsiteX21" fmla="*/ 5327809 w 6095524"/>
                  <a:gd name="connsiteY21" fmla="*/ 794290 h 1424940"/>
                  <a:gd name="connsiteX22" fmla="*/ 5294566 w 6095524"/>
                  <a:gd name="connsiteY22" fmla="*/ 812102 h 1424940"/>
                  <a:gd name="connsiteX23" fmla="*/ 5261229 w 6095524"/>
                  <a:gd name="connsiteY23" fmla="*/ 835438 h 1424940"/>
                  <a:gd name="connsiteX24" fmla="*/ 5245037 w 6095524"/>
                  <a:gd name="connsiteY24" fmla="*/ 849821 h 1424940"/>
                  <a:gd name="connsiteX25" fmla="*/ 5213699 w 6095524"/>
                  <a:gd name="connsiteY25" fmla="*/ 873728 h 1424940"/>
                  <a:gd name="connsiteX26" fmla="*/ 5181409 w 6095524"/>
                  <a:gd name="connsiteY26" fmla="*/ 896017 h 1424940"/>
                  <a:gd name="connsiteX27" fmla="*/ 5120735 w 6095524"/>
                  <a:gd name="connsiteY27" fmla="*/ 921544 h 1424940"/>
                  <a:gd name="connsiteX28" fmla="*/ 5065490 w 6095524"/>
                  <a:gd name="connsiteY28" fmla="*/ 959072 h 1424940"/>
                  <a:gd name="connsiteX29" fmla="*/ 5021675 w 6095524"/>
                  <a:gd name="connsiteY29" fmla="*/ 986504 h 1424940"/>
                  <a:gd name="connsiteX30" fmla="*/ 4996148 w 6095524"/>
                  <a:gd name="connsiteY30" fmla="*/ 1004507 h 1424940"/>
                  <a:gd name="connsiteX31" fmla="*/ 4949285 w 6095524"/>
                  <a:gd name="connsiteY31" fmla="*/ 1044702 h 1424940"/>
                  <a:gd name="connsiteX32" fmla="*/ 4876609 w 6095524"/>
                  <a:gd name="connsiteY32" fmla="*/ 1086993 h 1424940"/>
                  <a:gd name="connsiteX33" fmla="*/ 4832699 w 6095524"/>
                  <a:gd name="connsiteY33" fmla="*/ 1109853 h 1424940"/>
                  <a:gd name="connsiteX34" fmla="*/ 4738211 w 6095524"/>
                  <a:gd name="connsiteY34" fmla="*/ 1144334 h 1424940"/>
                  <a:gd name="connsiteX35" fmla="*/ 4707731 w 6095524"/>
                  <a:gd name="connsiteY35" fmla="*/ 1156621 h 1424940"/>
                  <a:gd name="connsiteX36" fmla="*/ 4672870 w 6095524"/>
                  <a:gd name="connsiteY36" fmla="*/ 1164717 h 1424940"/>
                  <a:gd name="connsiteX37" fmla="*/ 4616863 w 6095524"/>
                  <a:gd name="connsiteY37" fmla="*/ 1183862 h 1424940"/>
                  <a:gd name="connsiteX38" fmla="*/ 4507516 w 6095524"/>
                  <a:gd name="connsiteY38" fmla="*/ 1216819 h 1424940"/>
                  <a:gd name="connsiteX39" fmla="*/ 4483513 w 6095524"/>
                  <a:gd name="connsiteY39" fmla="*/ 1221867 h 1424940"/>
                  <a:gd name="connsiteX40" fmla="*/ 4422362 w 6095524"/>
                  <a:gd name="connsiteY40" fmla="*/ 1243108 h 1424940"/>
                  <a:gd name="connsiteX41" fmla="*/ 4385691 w 6095524"/>
                  <a:gd name="connsiteY41" fmla="*/ 1257395 h 1424940"/>
                  <a:gd name="connsiteX42" fmla="*/ 4355306 w 6095524"/>
                  <a:gd name="connsiteY42" fmla="*/ 1265587 h 1424940"/>
                  <a:gd name="connsiteX43" fmla="*/ 4328446 w 6095524"/>
                  <a:gd name="connsiteY43" fmla="*/ 1269397 h 1424940"/>
                  <a:gd name="connsiteX44" fmla="*/ 4257770 w 6095524"/>
                  <a:gd name="connsiteY44" fmla="*/ 1288256 h 1424940"/>
                  <a:gd name="connsiteX45" fmla="*/ 4229576 w 6095524"/>
                  <a:gd name="connsiteY45" fmla="*/ 1295686 h 1424940"/>
                  <a:gd name="connsiteX46" fmla="*/ 4156424 w 6095524"/>
                  <a:gd name="connsiteY46" fmla="*/ 1321213 h 1424940"/>
                  <a:gd name="connsiteX47" fmla="*/ 4094416 w 6095524"/>
                  <a:gd name="connsiteY47" fmla="*/ 1338072 h 1424940"/>
                  <a:gd name="connsiteX48" fmla="*/ 4068509 w 6095524"/>
                  <a:gd name="connsiteY48" fmla="*/ 1346168 h 1424940"/>
                  <a:gd name="connsiteX49" fmla="*/ 4009263 w 6095524"/>
                  <a:gd name="connsiteY49" fmla="*/ 1359694 h 1424940"/>
                  <a:gd name="connsiteX50" fmla="*/ 3975735 w 6095524"/>
                  <a:gd name="connsiteY50" fmla="*/ 1369219 h 1424940"/>
                  <a:gd name="connsiteX51" fmla="*/ 3893915 w 6095524"/>
                  <a:gd name="connsiteY51" fmla="*/ 1379982 h 1424940"/>
                  <a:gd name="connsiteX52" fmla="*/ 3809428 w 6095524"/>
                  <a:gd name="connsiteY52" fmla="*/ 1390364 h 1424940"/>
                  <a:gd name="connsiteX53" fmla="*/ 3763042 w 6095524"/>
                  <a:gd name="connsiteY53" fmla="*/ 1393793 h 1424940"/>
                  <a:gd name="connsiteX54" fmla="*/ 3722561 w 6095524"/>
                  <a:gd name="connsiteY54" fmla="*/ 1399223 h 1424940"/>
                  <a:gd name="connsiteX55" fmla="*/ 3687318 w 6095524"/>
                  <a:gd name="connsiteY55" fmla="*/ 1402652 h 1424940"/>
                  <a:gd name="connsiteX56" fmla="*/ 3631216 w 6095524"/>
                  <a:gd name="connsiteY56" fmla="*/ 1409605 h 1424940"/>
                  <a:gd name="connsiteX57" fmla="*/ 3607880 w 6095524"/>
                  <a:gd name="connsiteY57" fmla="*/ 1411415 h 1424940"/>
                  <a:gd name="connsiteX58" fmla="*/ 3552825 w 6095524"/>
                  <a:gd name="connsiteY58" fmla="*/ 1411319 h 1424940"/>
                  <a:gd name="connsiteX59" fmla="*/ 3533680 w 6095524"/>
                  <a:gd name="connsiteY59" fmla="*/ 1410367 h 1424940"/>
                  <a:gd name="connsiteX60" fmla="*/ 3496818 w 6095524"/>
                  <a:gd name="connsiteY60" fmla="*/ 1398556 h 1424940"/>
                  <a:gd name="connsiteX61" fmla="*/ 3492437 w 6095524"/>
                  <a:gd name="connsiteY61" fmla="*/ 1397699 h 1424940"/>
                  <a:gd name="connsiteX62" fmla="*/ 3468243 w 6095524"/>
                  <a:gd name="connsiteY62" fmla="*/ 1393031 h 1424940"/>
                  <a:gd name="connsiteX63" fmla="*/ 3455003 w 6095524"/>
                  <a:gd name="connsiteY63" fmla="*/ 1391507 h 1424940"/>
                  <a:gd name="connsiteX64" fmla="*/ 3404711 w 6095524"/>
                  <a:gd name="connsiteY64" fmla="*/ 1381792 h 1424940"/>
                  <a:gd name="connsiteX65" fmla="*/ 3375756 w 6095524"/>
                  <a:gd name="connsiteY65" fmla="*/ 1377220 h 1424940"/>
                  <a:gd name="connsiteX66" fmla="*/ 3352324 w 6095524"/>
                  <a:gd name="connsiteY66" fmla="*/ 1377887 h 1424940"/>
                  <a:gd name="connsiteX67" fmla="*/ 3311176 w 6095524"/>
                  <a:gd name="connsiteY67" fmla="*/ 1378744 h 1424940"/>
                  <a:gd name="connsiteX68" fmla="*/ 3298031 w 6095524"/>
                  <a:gd name="connsiteY68" fmla="*/ 1380935 h 1424940"/>
                  <a:gd name="connsiteX69" fmla="*/ 3238595 w 6095524"/>
                  <a:gd name="connsiteY69" fmla="*/ 1374648 h 1424940"/>
                  <a:gd name="connsiteX70" fmla="*/ 3204686 w 6095524"/>
                  <a:gd name="connsiteY70" fmla="*/ 1374172 h 1424940"/>
                  <a:gd name="connsiteX71" fmla="*/ 3166491 w 6095524"/>
                  <a:gd name="connsiteY71" fmla="*/ 1366361 h 1424940"/>
                  <a:gd name="connsiteX72" fmla="*/ 3155347 w 6095524"/>
                  <a:gd name="connsiteY72" fmla="*/ 1366742 h 1424940"/>
                  <a:gd name="connsiteX73" fmla="*/ 3142869 w 6095524"/>
                  <a:gd name="connsiteY73" fmla="*/ 1367409 h 1424940"/>
                  <a:gd name="connsiteX74" fmla="*/ 3104578 w 6095524"/>
                  <a:gd name="connsiteY74" fmla="*/ 1367981 h 1424940"/>
                  <a:gd name="connsiteX75" fmla="*/ 3081337 w 6095524"/>
                  <a:gd name="connsiteY75" fmla="*/ 1370838 h 1424940"/>
                  <a:gd name="connsiteX76" fmla="*/ 3037047 w 6095524"/>
                  <a:gd name="connsiteY76" fmla="*/ 1369124 h 1424940"/>
                  <a:gd name="connsiteX77" fmla="*/ 3020663 w 6095524"/>
                  <a:gd name="connsiteY77" fmla="*/ 1371600 h 1424940"/>
                  <a:gd name="connsiteX78" fmla="*/ 2979230 w 6095524"/>
                  <a:gd name="connsiteY78" fmla="*/ 1371886 h 1424940"/>
                  <a:gd name="connsiteX79" fmla="*/ 2942082 w 6095524"/>
                  <a:gd name="connsiteY79" fmla="*/ 1370457 h 1424940"/>
                  <a:gd name="connsiteX80" fmla="*/ 2906268 w 6095524"/>
                  <a:gd name="connsiteY80" fmla="*/ 1371219 h 1424940"/>
                  <a:gd name="connsiteX81" fmla="*/ 2880646 w 6095524"/>
                  <a:gd name="connsiteY81" fmla="*/ 1374362 h 1424940"/>
                  <a:gd name="connsiteX82" fmla="*/ 2852833 w 6095524"/>
                  <a:gd name="connsiteY82" fmla="*/ 1376267 h 1424940"/>
                  <a:gd name="connsiteX83" fmla="*/ 2776157 w 6095524"/>
                  <a:gd name="connsiteY83" fmla="*/ 1387602 h 1424940"/>
                  <a:gd name="connsiteX84" fmla="*/ 2761965 w 6095524"/>
                  <a:gd name="connsiteY84" fmla="*/ 1384840 h 1424940"/>
                  <a:gd name="connsiteX85" fmla="*/ 2681383 w 6095524"/>
                  <a:gd name="connsiteY85" fmla="*/ 1382268 h 1424940"/>
                  <a:gd name="connsiteX86" fmla="*/ 2663857 w 6095524"/>
                  <a:gd name="connsiteY86" fmla="*/ 1382459 h 1424940"/>
                  <a:gd name="connsiteX87" fmla="*/ 2616803 w 6095524"/>
                  <a:gd name="connsiteY87" fmla="*/ 1371219 h 1424940"/>
                  <a:gd name="connsiteX88" fmla="*/ 2544223 w 6095524"/>
                  <a:gd name="connsiteY88" fmla="*/ 1389031 h 1424940"/>
                  <a:gd name="connsiteX89" fmla="*/ 2476309 w 6095524"/>
                  <a:gd name="connsiteY89" fmla="*/ 1411319 h 1424940"/>
                  <a:gd name="connsiteX90" fmla="*/ 2467737 w 6095524"/>
                  <a:gd name="connsiteY90" fmla="*/ 1414177 h 1424940"/>
                  <a:gd name="connsiteX91" fmla="*/ 2443353 w 6095524"/>
                  <a:gd name="connsiteY91" fmla="*/ 1419035 h 1424940"/>
                  <a:gd name="connsiteX92" fmla="*/ 2413159 w 6095524"/>
                  <a:gd name="connsiteY92" fmla="*/ 1420749 h 1424940"/>
                  <a:gd name="connsiteX93" fmla="*/ 2374868 w 6095524"/>
                  <a:gd name="connsiteY93" fmla="*/ 1424940 h 1424940"/>
                  <a:gd name="connsiteX94" fmla="*/ 2344198 w 6095524"/>
                  <a:gd name="connsiteY94" fmla="*/ 1419701 h 1424940"/>
                  <a:gd name="connsiteX95" fmla="*/ 2301335 w 6095524"/>
                  <a:gd name="connsiteY95" fmla="*/ 1411891 h 1424940"/>
                  <a:gd name="connsiteX96" fmla="*/ 2260949 w 6095524"/>
                  <a:gd name="connsiteY96" fmla="*/ 1404461 h 1424940"/>
                  <a:gd name="connsiteX97" fmla="*/ 2248186 w 6095524"/>
                  <a:gd name="connsiteY97" fmla="*/ 1413224 h 1424940"/>
                  <a:gd name="connsiteX98" fmla="*/ 2228469 w 6095524"/>
                  <a:gd name="connsiteY98" fmla="*/ 1420844 h 1424940"/>
                  <a:gd name="connsiteX99" fmla="*/ 2206562 w 6095524"/>
                  <a:gd name="connsiteY99" fmla="*/ 1411700 h 1424940"/>
                  <a:gd name="connsiteX100" fmla="*/ 2155317 w 6095524"/>
                  <a:gd name="connsiteY100" fmla="*/ 1392746 h 1424940"/>
                  <a:gd name="connsiteX101" fmla="*/ 2122932 w 6095524"/>
                  <a:gd name="connsiteY101" fmla="*/ 1391888 h 1424940"/>
                  <a:gd name="connsiteX102" fmla="*/ 2052542 w 6095524"/>
                  <a:gd name="connsiteY102" fmla="*/ 1383792 h 1424940"/>
                  <a:gd name="connsiteX103" fmla="*/ 2006537 w 6095524"/>
                  <a:gd name="connsiteY103" fmla="*/ 1372267 h 1424940"/>
                  <a:gd name="connsiteX104" fmla="*/ 1973486 w 6095524"/>
                  <a:gd name="connsiteY104" fmla="*/ 1359218 h 1424940"/>
                  <a:gd name="connsiteX105" fmla="*/ 1926146 w 6095524"/>
                  <a:gd name="connsiteY105" fmla="*/ 1342168 h 1424940"/>
                  <a:gd name="connsiteX106" fmla="*/ 1878616 w 6095524"/>
                  <a:gd name="connsiteY106" fmla="*/ 1333310 h 1424940"/>
                  <a:gd name="connsiteX107" fmla="*/ 1844231 w 6095524"/>
                  <a:gd name="connsiteY107" fmla="*/ 1322165 h 1424940"/>
                  <a:gd name="connsiteX108" fmla="*/ 1802225 w 6095524"/>
                  <a:gd name="connsiteY108" fmla="*/ 1314545 h 1424940"/>
                  <a:gd name="connsiteX109" fmla="*/ 1766983 w 6095524"/>
                  <a:gd name="connsiteY109" fmla="*/ 1314260 h 1424940"/>
                  <a:gd name="connsiteX110" fmla="*/ 1711738 w 6095524"/>
                  <a:gd name="connsiteY110" fmla="*/ 1315593 h 1424940"/>
                  <a:gd name="connsiteX111" fmla="*/ 1644111 w 6095524"/>
                  <a:gd name="connsiteY111" fmla="*/ 1292543 h 1424940"/>
                  <a:gd name="connsiteX112" fmla="*/ 1616774 w 6095524"/>
                  <a:gd name="connsiteY112" fmla="*/ 1287399 h 1424940"/>
                  <a:gd name="connsiteX113" fmla="*/ 1591056 w 6095524"/>
                  <a:gd name="connsiteY113" fmla="*/ 1285018 h 1424940"/>
                  <a:gd name="connsiteX114" fmla="*/ 1536478 w 6095524"/>
                  <a:gd name="connsiteY114" fmla="*/ 1269683 h 1424940"/>
                  <a:gd name="connsiteX115" fmla="*/ 1514285 w 6095524"/>
                  <a:gd name="connsiteY115" fmla="*/ 1264634 h 1424940"/>
                  <a:gd name="connsiteX116" fmla="*/ 1483233 w 6095524"/>
                  <a:gd name="connsiteY116" fmla="*/ 1264730 h 1424940"/>
                  <a:gd name="connsiteX117" fmla="*/ 1426750 w 6095524"/>
                  <a:gd name="connsiteY117" fmla="*/ 1257681 h 1424940"/>
                  <a:gd name="connsiteX118" fmla="*/ 1370362 w 6095524"/>
                  <a:gd name="connsiteY118" fmla="*/ 1237107 h 1424940"/>
                  <a:gd name="connsiteX119" fmla="*/ 1346454 w 6095524"/>
                  <a:gd name="connsiteY119" fmla="*/ 1239107 h 1424940"/>
                  <a:gd name="connsiteX120" fmla="*/ 1337882 w 6095524"/>
                  <a:gd name="connsiteY120" fmla="*/ 1238631 h 1424940"/>
                  <a:gd name="connsiteX121" fmla="*/ 1260825 w 6095524"/>
                  <a:gd name="connsiteY121" fmla="*/ 1227296 h 1424940"/>
                  <a:gd name="connsiteX122" fmla="*/ 1253109 w 6095524"/>
                  <a:gd name="connsiteY122" fmla="*/ 1226058 h 1424940"/>
                  <a:gd name="connsiteX123" fmla="*/ 1216915 w 6095524"/>
                  <a:gd name="connsiteY123" fmla="*/ 1215962 h 1424940"/>
                  <a:gd name="connsiteX124" fmla="*/ 1125664 w 6095524"/>
                  <a:gd name="connsiteY124" fmla="*/ 1209675 h 1424940"/>
                  <a:gd name="connsiteX125" fmla="*/ 1120045 w 6095524"/>
                  <a:gd name="connsiteY125" fmla="*/ 1208913 h 1424940"/>
                  <a:gd name="connsiteX126" fmla="*/ 1089469 w 6095524"/>
                  <a:gd name="connsiteY126" fmla="*/ 1213961 h 1424940"/>
                  <a:gd name="connsiteX127" fmla="*/ 1074325 w 6095524"/>
                  <a:gd name="connsiteY127" fmla="*/ 1221105 h 1424940"/>
                  <a:gd name="connsiteX128" fmla="*/ 1050703 w 6095524"/>
                  <a:gd name="connsiteY128" fmla="*/ 1228535 h 1424940"/>
                  <a:gd name="connsiteX129" fmla="*/ 1026700 w 6095524"/>
                  <a:gd name="connsiteY129" fmla="*/ 1231297 h 1424940"/>
                  <a:gd name="connsiteX130" fmla="*/ 986409 w 6095524"/>
                  <a:gd name="connsiteY130" fmla="*/ 1220057 h 1424940"/>
                  <a:gd name="connsiteX131" fmla="*/ 971741 w 6095524"/>
                  <a:gd name="connsiteY131" fmla="*/ 1218914 h 1424940"/>
                  <a:gd name="connsiteX132" fmla="*/ 939070 w 6095524"/>
                  <a:gd name="connsiteY132" fmla="*/ 1213485 h 1424940"/>
                  <a:gd name="connsiteX133" fmla="*/ 910495 w 6095524"/>
                  <a:gd name="connsiteY133" fmla="*/ 1213866 h 1424940"/>
                  <a:gd name="connsiteX134" fmla="*/ 887540 w 6095524"/>
                  <a:gd name="connsiteY134" fmla="*/ 1222534 h 1424940"/>
                  <a:gd name="connsiteX135" fmla="*/ 854202 w 6095524"/>
                  <a:gd name="connsiteY135" fmla="*/ 1224248 h 1424940"/>
                  <a:gd name="connsiteX136" fmla="*/ 832675 w 6095524"/>
                  <a:gd name="connsiteY136" fmla="*/ 1217962 h 1424940"/>
                  <a:gd name="connsiteX137" fmla="*/ 828294 w 6095524"/>
                  <a:gd name="connsiteY137" fmla="*/ 1217105 h 1424940"/>
                  <a:gd name="connsiteX138" fmla="*/ 772001 w 6095524"/>
                  <a:gd name="connsiteY138" fmla="*/ 1216723 h 1424940"/>
                  <a:gd name="connsiteX139" fmla="*/ 701707 w 6095524"/>
                  <a:gd name="connsiteY139" fmla="*/ 1235678 h 1424940"/>
                  <a:gd name="connsiteX140" fmla="*/ 690086 w 6095524"/>
                  <a:gd name="connsiteY140" fmla="*/ 1239679 h 1424940"/>
                  <a:gd name="connsiteX141" fmla="*/ 633412 w 6095524"/>
                  <a:gd name="connsiteY141" fmla="*/ 1246632 h 1424940"/>
                  <a:gd name="connsiteX142" fmla="*/ 603028 w 6095524"/>
                  <a:gd name="connsiteY142" fmla="*/ 1253681 h 1424940"/>
                  <a:gd name="connsiteX143" fmla="*/ 581120 w 6095524"/>
                  <a:gd name="connsiteY143" fmla="*/ 1254062 h 1424940"/>
                  <a:gd name="connsiteX144" fmla="*/ 554642 w 6095524"/>
                  <a:gd name="connsiteY144" fmla="*/ 1266539 h 1424940"/>
                  <a:gd name="connsiteX145" fmla="*/ 545973 w 6095524"/>
                  <a:gd name="connsiteY145" fmla="*/ 1271969 h 1424940"/>
                  <a:gd name="connsiteX146" fmla="*/ 535591 w 6095524"/>
                  <a:gd name="connsiteY146" fmla="*/ 1275207 h 1424940"/>
                  <a:gd name="connsiteX147" fmla="*/ 488538 w 6095524"/>
                  <a:gd name="connsiteY147" fmla="*/ 1285494 h 1424940"/>
                  <a:gd name="connsiteX148" fmla="*/ 480155 w 6095524"/>
                  <a:gd name="connsiteY148" fmla="*/ 1291304 h 1424940"/>
                  <a:gd name="connsiteX149" fmla="*/ 474535 w 6095524"/>
                  <a:gd name="connsiteY149" fmla="*/ 1294924 h 1424940"/>
                  <a:gd name="connsiteX150" fmla="*/ 428816 w 6095524"/>
                  <a:gd name="connsiteY150" fmla="*/ 1301020 h 1424940"/>
                  <a:gd name="connsiteX151" fmla="*/ 400241 w 6095524"/>
                  <a:gd name="connsiteY151" fmla="*/ 1318260 h 1424940"/>
                  <a:gd name="connsiteX152" fmla="*/ 392431 w 6095524"/>
                  <a:gd name="connsiteY152" fmla="*/ 1325594 h 1424940"/>
                  <a:gd name="connsiteX153" fmla="*/ 365093 w 6095524"/>
                  <a:gd name="connsiteY153" fmla="*/ 1336643 h 1424940"/>
                  <a:gd name="connsiteX154" fmla="*/ 273177 w 6095524"/>
                  <a:gd name="connsiteY154" fmla="*/ 1357884 h 1424940"/>
                  <a:gd name="connsiteX155" fmla="*/ 246888 w 6095524"/>
                  <a:gd name="connsiteY155" fmla="*/ 1350359 h 1424940"/>
                  <a:gd name="connsiteX156" fmla="*/ 196977 w 6095524"/>
                  <a:gd name="connsiteY156" fmla="*/ 1370552 h 1424940"/>
                  <a:gd name="connsiteX157" fmla="*/ 153352 w 6095524"/>
                  <a:gd name="connsiteY157" fmla="*/ 1381982 h 1424940"/>
                  <a:gd name="connsiteX158" fmla="*/ 137160 w 6095524"/>
                  <a:gd name="connsiteY158" fmla="*/ 1384745 h 1424940"/>
                  <a:gd name="connsiteX159" fmla="*/ 85917 w 6095524"/>
                  <a:gd name="connsiteY159" fmla="*/ 1389793 h 1424940"/>
                  <a:gd name="connsiteX160" fmla="*/ 59532 w 6095524"/>
                  <a:gd name="connsiteY160" fmla="*/ 1401223 h 1424940"/>
                  <a:gd name="connsiteX161" fmla="*/ 30325 w 6095524"/>
                  <a:gd name="connsiteY161" fmla="*/ 1409974 h 1424940"/>
                  <a:gd name="connsiteX162" fmla="*/ 0 w 6095524"/>
                  <a:gd name="connsiteY162" fmla="*/ 1412360 h 1424940"/>
                  <a:gd name="connsiteX163" fmla="*/ 0 w 6095524"/>
                  <a:gd name="connsiteY163" fmla="*/ 1058622 h 1424940"/>
                  <a:gd name="connsiteX164" fmla="*/ 17145 w 6095524"/>
                  <a:gd name="connsiteY164" fmla="*/ 1060228 h 1424940"/>
                  <a:gd name="connsiteX165" fmla="*/ 44672 w 6095524"/>
                  <a:gd name="connsiteY165" fmla="*/ 1066324 h 1424940"/>
                  <a:gd name="connsiteX166" fmla="*/ 84677 w 6095524"/>
                  <a:gd name="connsiteY166" fmla="*/ 1076230 h 1424940"/>
                  <a:gd name="connsiteX167" fmla="*/ 132017 w 6095524"/>
                  <a:gd name="connsiteY167" fmla="*/ 1064990 h 1424940"/>
                  <a:gd name="connsiteX168" fmla="*/ 136779 w 6095524"/>
                  <a:gd name="connsiteY168" fmla="*/ 1060323 h 1424940"/>
                  <a:gd name="connsiteX169" fmla="*/ 187547 w 6095524"/>
                  <a:gd name="connsiteY169" fmla="*/ 1049179 h 1424940"/>
                  <a:gd name="connsiteX170" fmla="*/ 270891 w 6095524"/>
                  <a:gd name="connsiteY170" fmla="*/ 1036415 h 1424940"/>
                  <a:gd name="connsiteX171" fmla="*/ 276320 w 6095524"/>
                  <a:gd name="connsiteY171" fmla="*/ 1035558 h 1424940"/>
                  <a:gd name="connsiteX172" fmla="*/ 323755 w 6095524"/>
                  <a:gd name="connsiteY172" fmla="*/ 1061561 h 1424940"/>
                  <a:gd name="connsiteX173" fmla="*/ 361855 w 6095524"/>
                  <a:gd name="connsiteY173" fmla="*/ 1057942 h 1424940"/>
                  <a:gd name="connsiteX174" fmla="*/ 379571 w 6095524"/>
                  <a:gd name="connsiteY174" fmla="*/ 1039939 h 1424940"/>
                  <a:gd name="connsiteX175" fmla="*/ 430530 w 6095524"/>
                  <a:gd name="connsiteY175" fmla="*/ 1025747 h 1424940"/>
                  <a:gd name="connsiteX176" fmla="*/ 493300 w 6095524"/>
                  <a:gd name="connsiteY176" fmla="*/ 1027176 h 1424940"/>
                  <a:gd name="connsiteX177" fmla="*/ 537782 w 6095524"/>
                  <a:gd name="connsiteY177" fmla="*/ 1025366 h 1424940"/>
                  <a:gd name="connsiteX178" fmla="*/ 562166 w 6095524"/>
                  <a:gd name="connsiteY178" fmla="*/ 1015746 h 1424940"/>
                  <a:gd name="connsiteX179" fmla="*/ 579596 w 6095524"/>
                  <a:gd name="connsiteY179" fmla="*/ 1016699 h 1424940"/>
                  <a:gd name="connsiteX180" fmla="*/ 612362 w 6095524"/>
                  <a:gd name="connsiteY180" fmla="*/ 1023557 h 1424940"/>
                  <a:gd name="connsiteX181" fmla="*/ 716090 w 6095524"/>
                  <a:gd name="connsiteY181" fmla="*/ 1031653 h 1424940"/>
                  <a:gd name="connsiteX182" fmla="*/ 758381 w 6095524"/>
                  <a:gd name="connsiteY182" fmla="*/ 1018985 h 1424940"/>
                  <a:gd name="connsiteX183" fmla="*/ 771049 w 6095524"/>
                  <a:gd name="connsiteY183" fmla="*/ 1018699 h 1424940"/>
                  <a:gd name="connsiteX184" fmla="*/ 799433 w 6095524"/>
                  <a:gd name="connsiteY184" fmla="*/ 1023652 h 1424940"/>
                  <a:gd name="connsiteX185" fmla="*/ 858012 w 6095524"/>
                  <a:gd name="connsiteY185" fmla="*/ 1020318 h 1424940"/>
                  <a:gd name="connsiteX186" fmla="*/ 879634 w 6095524"/>
                  <a:gd name="connsiteY186" fmla="*/ 1015270 h 1424940"/>
                  <a:gd name="connsiteX187" fmla="*/ 891635 w 6095524"/>
                  <a:gd name="connsiteY187" fmla="*/ 1012031 h 1424940"/>
                  <a:gd name="connsiteX188" fmla="*/ 953262 w 6095524"/>
                  <a:gd name="connsiteY188" fmla="*/ 1003078 h 1424940"/>
                  <a:gd name="connsiteX189" fmla="*/ 980694 w 6095524"/>
                  <a:gd name="connsiteY189" fmla="*/ 993458 h 1424940"/>
                  <a:gd name="connsiteX190" fmla="*/ 988124 w 6095524"/>
                  <a:gd name="connsiteY190" fmla="*/ 992029 h 1424940"/>
                  <a:gd name="connsiteX191" fmla="*/ 1028795 w 6095524"/>
                  <a:gd name="connsiteY191" fmla="*/ 996029 h 1424940"/>
                  <a:gd name="connsiteX192" fmla="*/ 1059275 w 6095524"/>
                  <a:gd name="connsiteY192" fmla="*/ 1011555 h 1424940"/>
                  <a:gd name="connsiteX193" fmla="*/ 1065181 w 6095524"/>
                  <a:gd name="connsiteY193" fmla="*/ 1016794 h 1424940"/>
                  <a:gd name="connsiteX194" fmla="*/ 1150144 w 6095524"/>
                  <a:gd name="connsiteY194" fmla="*/ 1014984 h 1424940"/>
                  <a:gd name="connsiteX195" fmla="*/ 1163193 w 6095524"/>
                  <a:gd name="connsiteY195" fmla="*/ 1012793 h 1424940"/>
                  <a:gd name="connsiteX196" fmla="*/ 1226249 w 6095524"/>
                  <a:gd name="connsiteY196" fmla="*/ 1021937 h 1424940"/>
                  <a:gd name="connsiteX197" fmla="*/ 1244632 w 6095524"/>
                  <a:gd name="connsiteY197" fmla="*/ 1023747 h 1424940"/>
                  <a:gd name="connsiteX198" fmla="*/ 1310545 w 6095524"/>
                  <a:gd name="connsiteY198" fmla="*/ 1031939 h 1424940"/>
                  <a:gd name="connsiteX199" fmla="*/ 1319879 w 6095524"/>
                  <a:gd name="connsiteY199" fmla="*/ 1024319 h 1424940"/>
                  <a:gd name="connsiteX200" fmla="*/ 1346740 w 6095524"/>
                  <a:gd name="connsiteY200" fmla="*/ 1005173 h 1424940"/>
                  <a:gd name="connsiteX201" fmla="*/ 1399699 w 6095524"/>
                  <a:gd name="connsiteY201" fmla="*/ 988219 h 1424940"/>
                  <a:gd name="connsiteX202" fmla="*/ 1414082 w 6095524"/>
                  <a:gd name="connsiteY202" fmla="*/ 989171 h 1424940"/>
                  <a:gd name="connsiteX203" fmla="*/ 1450467 w 6095524"/>
                  <a:gd name="connsiteY203" fmla="*/ 1017461 h 1424940"/>
                  <a:gd name="connsiteX204" fmla="*/ 1468184 w 6095524"/>
                  <a:gd name="connsiteY204" fmla="*/ 1028795 h 1424940"/>
                  <a:gd name="connsiteX205" fmla="*/ 1518476 w 6095524"/>
                  <a:gd name="connsiteY205" fmla="*/ 1049655 h 1424940"/>
                  <a:gd name="connsiteX206" fmla="*/ 1522667 w 6095524"/>
                  <a:gd name="connsiteY206" fmla="*/ 1053465 h 1424940"/>
                  <a:gd name="connsiteX207" fmla="*/ 1559814 w 6095524"/>
                  <a:gd name="connsiteY207" fmla="*/ 1098709 h 1424940"/>
                  <a:gd name="connsiteX208" fmla="*/ 1568196 w 6095524"/>
                  <a:gd name="connsiteY208" fmla="*/ 1106424 h 1424940"/>
                  <a:gd name="connsiteX209" fmla="*/ 1578293 w 6095524"/>
                  <a:gd name="connsiteY209" fmla="*/ 1118426 h 1424940"/>
                  <a:gd name="connsiteX210" fmla="*/ 1609820 w 6095524"/>
                  <a:gd name="connsiteY210" fmla="*/ 1141667 h 1424940"/>
                  <a:gd name="connsiteX211" fmla="*/ 1648873 w 6095524"/>
                  <a:gd name="connsiteY211" fmla="*/ 1149096 h 1424940"/>
                  <a:gd name="connsiteX212" fmla="*/ 1696022 w 6095524"/>
                  <a:gd name="connsiteY212" fmla="*/ 1160431 h 1424940"/>
                  <a:gd name="connsiteX213" fmla="*/ 1715739 w 6095524"/>
                  <a:gd name="connsiteY213" fmla="*/ 1168051 h 1424940"/>
                  <a:gd name="connsiteX214" fmla="*/ 1768602 w 6095524"/>
                  <a:gd name="connsiteY214" fmla="*/ 1182529 h 1424940"/>
                  <a:gd name="connsiteX215" fmla="*/ 1806321 w 6095524"/>
                  <a:gd name="connsiteY215" fmla="*/ 1194721 h 1424940"/>
                  <a:gd name="connsiteX216" fmla="*/ 1860709 w 6095524"/>
                  <a:gd name="connsiteY216" fmla="*/ 1201865 h 1424940"/>
                  <a:gd name="connsiteX217" fmla="*/ 1887093 w 6095524"/>
                  <a:gd name="connsiteY217" fmla="*/ 1202150 h 1424940"/>
                  <a:gd name="connsiteX218" fmla="*/ 1935575 w 6095524"/>
                  <a:gd name="connsiteY218" fmla="*/ 1238726 h 1424940"/>
                  <a:gd name="connsiteX219" fmla="*/ 1974247 w 6095524"/>
                  <a:gd name="connsiteY219" fmla="*/ 1262920 h 1424940"/>
                  <a:gd name="connsiteX220" fmla="*/ 2014919 w 6095524"/>
                  <a:gd name="connsiteY220" fmla="*/ 1251204 h 1424940"/>
                  <a:gd name="connsiteX221" fmla="*/ 2025968 w 6095524"/>
                  <a:gd name="connsiteY221" fmla="*/ 1240155 h 1424940"/>
                  <a:gd name="connsiteX222" fmla="*/ 2092643 w 6095524"/>
                  <a:gd name="connsiteY222" fmla="*/ 1229678 h 1424940"/>
                  <a:gd name="connsiteX223" fmla="*/ 2187893 w 6095524"/>
                  <a:gd name="connsiteY223" fmla="*/ 1229297 h 1424940"/>
                  <a:gd name="connsiteX224" fmla="*/ 2346294 w 6095524"/>
                  <a:gd name="connsiteY224" fmla="*/ 1205484 h 1424940"/>
                  <a:gd name="connsiteX225" fmla="*/ 2373916 w 6095524"/>
                  <a:gd name="connsiteY225" fmla="*/ 1194435 h 1424940"/>
                  <a:gd name="connsiteX226" fmla="*/ 2404967 w 6095524"/>
                  <a:gd name="connsiteY226" fmla="*/ 1191673 h 1424940"/>
                  <a:gd name="connsiteX227" fmla="*/ 2416874 w 6095524"/>
                  <a:gd name="connsiteY227" fmla="*/ 1198436 h 1424940"/>
                  <a:gd name="connsiteX228" fmla="*/ 2468975 w 6095524"/>
                  <a:gd name="connsiteY228" fmla="*/ 1208532 h 1424940"/>
                  <a:gd name="connsiteX229" fmla="*/ 2478882 w 6095524"/>
                  <a:gd name="connsiteY229" fmla="*/ 1208723 h 1424940"/>
                  <a:gd name="connsiteX230" fmla="*/ 2512791 w 6095524"/>
                  <a:gd name="connsiteY230" fmla="*/ 1204436 h 1424940"/>
                  <a:gd name="connsiteX231" fmla="*/ 2544223 w 6095524"/>
                  <a:gd name="connsiteY231" fmla="*/ 1201960 h 1424940"/>
                  <a:gd name="connsiteX232" fmla="*/ 2623471 w 6095524"/>
                  <a:gd name="connsiteY232" fmla="*/ 1210056 h 1424940"/>
                  <a:gd name="connsiteX233" fmla="*/ 2684241 w 6095524"/>
                  <a:gd name="connsiteY233" fmla="*/ 1208151 h 1424940"/>
                  <a:gd name="connsiteX234" fmla="*/ 2712244 w 6095524"/>
                  <a:gd name="connsiteY234" fmla="*/ 1210056 h 1424940"/>
                  <a:gd name="connsiteX235" fmla="*/ 2728055 w 6095524"/>
                  <a:gd name="connsiteY235" fmla="*/ 1212914 h 1424940"/>
                  <a:gd name="connsiteX236" fmla="*/ 2763869 w 6095524"/>
                  <a:gd name="connsiteY236" fmla="*/ 1232821 h 1424940"/>
                  <a:gd name="connsiteX237" fmla="*/ 2783491 w 6095524"/>
                  <a:gd name="connsiteY237" fmla="*/ 1237298 h 1424940"/>
                  <a:gd name="connsiteX238" fmla="*/ 2842546 w 6095524"/>
                  <a:gd name="connsiteY238" fmla="*/ 1236917 h 1424940"/>
                  <a:gd name="connsiteX239" fmla="*/ 2931128 w 6095524"/>
                  <a:gd name="connsiteY239" fmla="*/ 1206913 h 1424940"/>
                  <a:gd name="connsiteX240" fmla="*/ 2940368 w 6095524"/>
                  <a:gd name="connsiteY240" fmla="*/ 1202912 h 1424940"/>
                  <a:gd name="connsiteX241" fmla="*/ 2985421 w 6095524"/>
                  <a:gd name="connsiteY241" fmla="*/ 1197959 h 1424940"/>
                  <a:gd name="connsiteX242" fmla="*/ 3015996 w 6095524"/>
                  <a:gd name="connsiteY242" fmla="*/ 1204722 h 1424940"/>
                  <a:gd name="connsiteX243" fmla="*/ 3057621 w 6095524"/>
                  <a:gd name="connsiteY243" fmla="*/ 1218724 h 1424940"/>
                  <a:gd name="connsiteX244" fmla="*/ 3095054 w 6095524"/>
                  <a:gd name="connsiteY244" fmla="*/ 1230440 h 1424940"/>
                  <a:gd name="connsiteX245" fmla="*/ 3122295 w 6095524"/>
                  <a:gd name="connsiteY245" fmla="*/ 1243679 h 1424940"/>
                  <a:gd name="connsiteX246" fmla="*/ 3184589 w 6095524"/>
                  <a:gd name="connsiteY246" fmla="*/ 1253395 h 1424940"/>
                  <a:gd name="connsiteX247" fmla="*/ 3191066 w 6095524"/>
                  <a:gd name="connsiteY247" fmla="*/ 1255014 h 1424940"/>
                  <a:gd name="connsiteX248" fmla="*/ 3237929 w 6095524"/>
                  <a:gd name="connsiteY248" fmla="*/ 1243203 h 1424940"/>
                  <a:gd name="connsiteX249" fmla="*/ 3294221 w 6095524"/>
                  <a:gd name="connsiteY249" fmla="*/ 1231202 h 1424940"/>
                  <a:gd name="connsiteX250" fmla="*/ 3314319 w 6095524"/>
                  <a:gd name="connsiteY250" fmla="*/ 1235297 h 1424940"/>
                  <a:gd name="connsiteX251" fmla="*/ 3341846 w 6095524"/>
                  <a:gd name="connsiteY251" fmla="*/ 1241108 h 1424940"/>
                  <a:gd name="connsiteX252" fmla="*/ 3367373 w 6095524"/>
                  <a:gd name="connsiteY252" fmla="*/ 1238060 h 1424940"/>
                  <a:gd name="connsiteX253" fmla="*/ 3382899 w 6095524"/>
                  <a:gd name="connsiteY253" fmla="*/ 1237774 h 1424940"/>
                  <a:gd name="connsiteX254" fmla="*/ 3453765 w 6095524"/>
                  <a:gd name="connsiteY254" fmla="*/ 1273397 h 1424940"/>
                  <a:gd name="connsiteX255" fmla="*/ 3471767 w 6095524"/>
                  <a:gd name="connsiteY255" fmla="*/ 1276350 h 1424940"/>
                  <a:gd name="connsiteX256" fmla="*/ 3481959 w 6095524"/>
                  <a:gd name="connsiteY256" fmla="*/ 1280732 h 1424940"/>
                  <a:gd name="connsiteX257" fmla="*/ 3543396 w 6095524"/>
                  <a:gd name="connsiteY257" fmla="*/ 1324928 h 1424940"/>
                  <a:gd name="connsiteX258" fmla="*/ 3569494 w 6095524"/>
                  <a:gd name="connsiteY258" fmla="*/ 1333881 h 1424940"/>
                  <a:gd name="connsiteX259" fmla="*/ 3598164 w 6095524"/>
                  <a:gd name="connsiteY259" fmla="*/ 1332071 h 1424940"/>
                  <a:gd name="connsiteX260" fmla="*/ 3614738 w 6095524"/>
                  <a:gd name="connsiteY260" fmla="*/ 1328833 h 1424940"/>
                  <a:gd name="connsiteX261" fmla="*/ 3655886 w 6095524"/>
                  <a:gd name="connsiteY261" fmla="*/ 1300734 h 1424940"/>
                  <a:gd name="connsiteX262" fmla="*/ 3679317 w 6095524"/>
                  <a:gd name="connsiteY262" fmla="*/ 1301687 h 1424940"/>
                  <a:gd name="connsiteX263" fmla="*/ 3715893 w 6095524"/>
                  <a:gd name="connsiteY263" fmla="*/ 1321022 h 1424940"/>
                  <a:gd name="connsiteX264" fmla="*/ 3782282 w 6095524"/>
                  <a:gd name="connsiteY264" fmla="*/ 1329690 h 1424940"/>
                  <a:gd name="connsiteX265" fmla="*/ 3816001 w 6095524"/>
                  <a:gd name="connsiteY265" fmla="*/ 1302639 h 1424940"/>
                  <a:gd name="connsiteX266" fmla="*/ 3833431 w 6095524"/>
                  <a:gd name="connsiteY266" fmla="*/ 1276636 h 1424940"/>
                  <a:gd name="connsiteX267" fmla="*/ 3883819 w 6095524"/>
                  <a:gd name="connsiteY267" fmla="*/ 1246442 h 1424940"/>
                  <a:gd name="connsiteX268" fmla="*/ 3895821 w 6095524"/>
                  <a:gd name="connsiteY268" fmla="*/ 1257681 h 1424940"/>
                  <a:gd name="connsiteX269" fmla="*/ 3932778 w 6095524"/>
                  <a:gd name="connsiteY269" fmla="*/ 1262444 h 1424940"/>
                  <a:gd name="connsiteX270" fmla="*/ 3972782 w 6095524"/>
                  <a:gd name="connsiteY270" fmla="*/ 1262063 h 1424940"/>
                  <a:gd name="connsiteX271" fmla="*/ 4042505 w 6095524"/>
                  <a:gd name="connsiteY271" fmla="*/ 1267111 h 1424940"/>
                  <a:gd name="connsiteX272" fmla="*/ 4088892 w 6095524"/>
                  <a:gd name="connsiteY272" fmla="*/ 1238250 h 1424940"/>
                  <a:gd name="connsiteX273" fmla="*/ 4106609 w 6095524"/>
                  <a:gd name="connsiteY273" fmla="*/ 1226344 h 1424940"/>
                  <a:gd name="connsiteX274" fmla="*/ 4123182 w 6095524"/>
                  <a:gd name="connsiteY274" fmla="*/ 1218724 h 1424940"/>
                  <a:gd name="connsiteX275" fmla="*/ 4142328 w 6095524"/>
                  <a:gd name="connsiteY275" fmla="*/ 1214438 h 1424940"/>
                  <a:gd name="connsiteX276" fmla="*/ 4188524 w 6095524"/>
                  <a:gd name="connsiteY276" fmla="*/ 1198245 h 1424940"/>
                  <a:gd name="connsiteX277" fmla="*/ 4213860 w 6095524"/>
                  <a:gd name="connsiteY277" fmla="*/ 1182338 h 1424940"/>
                  <a:gd name="connsiteX278" fmla="*/ 4270820 w 6095524"/>
                  <a:gd name="connsiteY278" fmla="*/ 1167003 h 1424940"/>
                  <a:gd name="connsiteX279" fmla="*/ 4309587 w 6095524"/>
                  <a:gd name="connsiteY279" fmla="*/ 1153287 h 1424940"/>
                  <a:gd name="connsiteX280" fmla="*/ 4350449 w 6095524"/>
                  <a:gd name="connsiteY280" fmla="*/ 1129665 h 1424940"/>
                  <a:gd name="connsiteX281" fmla="*/ 4356164 w 6095524"/>
                  <a:gd name="connsiteY281" fmla="*/ 1126046 h 1424940"/>
                  <a:gd name="connsiteX282" fmla="*/ 4369880 w 6095524"/>
                  <a:gd name="connsiteY282" fmla="*/ 1110520 h 1424940"/>
                  <a:gd name="connsiteX283" fmla="*/ 4389787 w 6095524"/>
                  <a:gd name="connsiteY283" fmla="*/ 1057085 h 1424940"/>
                  <a:gd name="connsiteX284" fmla="*/ 4395502 w 6095524"/>
                  <a:gd name="connsiteY284" fmla="*/ 1046226 h 1424940"/>
                  <a:gd name="connsiteX285" fmla="*/ 4447413 w 6095524"/>
                  <a:gd name="connsiteY285" fmla="*/ 1009650 h 1424940"/>
                  <a:gd name="connsiteX286" fmla="*/ 4466654 w 6095524"/>
                  <a:gd name="connsiteY286" fmla="*/ 1013079 h 1424940"/>
                  <a:gd name="connsiteX287" fmla="*/ 4487894 w 6095524"/>
                  <a:gd name="connsiteY287" fmla="*/ 1025081 h 1424940"/>
                  <a:gd name="connsiteX288" fmla="*/ 4534472 w 6095524"/>
                  <a:gd name="connsiteY288" fmla="*/ 1028224 h 1424940"/>
                  <a:gd name="connsiteX289" fmla="*/ 4551903 w 6095524"/>
                  <a:gd name="connsiteY289" fmla="*/ 1022033 h 1424940"/>
                  <a:gd name="connsiteX290" fmla="*/ 4582382 w 6095524"/>
                  <a:gd name="connsiteY290" fmla="*/ 1005364 h 1424940"/>
                  <a:gd name="connsiteX291" fmla="*/ 4605909 w 6095524"/>
                  <a:gd name="connsiteY291" fmla="*/ 979551 h 1424940"/>
                  <a:gd name="connsiteX292" fmla="*/ 4640104 w 6095524"/>
                  <a:gd name="connsiteY292" fmla="*/ 936879 h 1424940"/>
                  <a:gd name="connsiteX293" fmla="*/ 4705731 w 6095524"/>
                  <a:gd name="connsiteY293" fmla="*/ 920591 h 1424940"/>
                  <a:gd name="connsiteX294" fmla="*/ 4730973 w 6095524"/>
                  <a:gd name="connsiteY294" fmla="*/ 915162 h 1424940"/>
                  <a:gd name="connsiteX295" fmla="*/ 4822794 w 6095524"/>
                  <a:gd name="connsiteY295" fmla="*/ 892397 h 1424940"/>
                  <a:gd name="connsiteX296" fmla="*/ 4830794 w 6095524"/>
                  <a:gd name="connsiteY296" fmla="*/ 891635 h 1424940"/>
                  <a:gd name="connsiteX297" fmla="*/ 4894421 w 6095524"/>
                  <a:gd name="connsiteY297" fmla="*/ 865442 h 1424940"/>
                  <a:gd name="connsiteX298" fmla="*/ 4909756 w 6095524"/>
                  <a:gd name="connsiteY298" fmla="*/ 858964 h 1424940"/>
                  <a:gd name="connsiteX299" fmla="*/ 4928521 w 6095524"/>
                  <a:gd name="connsiteY299" fmla="*/ 842391 h 1424940"/>
                  <a:gd name="connsiteX300" fmla="*/ 4945857 w 6095524"/>
                  <a:gd name="connsiteY300" fmla="*/ 795623 h 1424940"/>
                  <a:gd name="connsiteX301" fmla="*/ 4966145 w 6095524"/>
                  <a:gd name="connsiteY301" fmla="*/ 774287 h 1424940"/>
                  <a:gd name="connsiteX302" fmla="*/ 4980909 w 6095524"/>
                  <a:gd name="connsiteY302" fmla="*/ 761333 h 1424940"/>
                  <a:gd name="connsiteX303" fmla="*/ 4993862 w 6095524"/>
                  <a:gd name="connsiteY303" fmla="*/ 741712 h 1424940"/>
                  <a:gd name="connsiteX304" fmla="*/ 5006816 w 6095524"/>
                  <a:gd name="connsiteY304" fmla="*/ 694754 h 1424940"/>
                  <a:gd name="connsiteX305" fmla="*/ 5026724 w 6095524"/>
                  <a:gd name="connsiteY305" fmla="*/ 653129 h 1424940"/>
                  <a:gd name="connsiteX306" fmla="*/ 5062538 w 6095524"/>
                  <a:gd name="connsiteY306" fmla="*/ 630079 h 1424940"/>
                  <a:gd name="connsiteX307" fmla="*/ 5084731 w 6095524"/>
                  <a:gd name="connsiteY307" fmla="*/ 617982 h 1424940"/>
                  <a:gd name="connsiteX308" fmla="*/ 5172647 w 6095524"/>
                  <a:gd name="connsiteY308" fmla="*/ 630174 h 1424940"/>
                  <a:gd name="connsiteX309" fmla="*/ 5232654 w 6095524"/>
                  <a:gd name="connsiteY309" fmla="*/ 642080 h 1424940"/>
                  <a:gd name="connsiteX310" fmla="*/ 5252371 w 6095524"/>
                  <a:gd name="connsiteY310" fmla="*/ 637508 h 1424940"/>
                  <a:gd name="connsiteX311" fmla="*/ 5308092 w 6095524"/>
                  <a:gd name="connsiteY311" fmla="*/ 598646 h 1424940"/>
                  <a:gd name="connsiteX312" fmla="*/ 5363147 w 6095524"/>
                  <a:gd name="connsiteY312" fmla="*/ 581311 h 1424940"/>
                  <a:gd name="connsiteX313" fmla="*/ 5404580 w 6095524"/>
                  <a:gd name="connsiteY313" fmla="*/ 576358 h 1424940"/>
                  <a:gd name="connsiteX314" fmla="*/ 5440203 w 6095524"/>
                  <a:gd name="connsiteY314" fmla="*/ 572548 h 1424940"/>
                  <a:gd name="connsiteX315" fmla="*/ 5482971 w 6095524"/>
                  <a:gd name="connsiteY315" fmla="*/ 561880 h 1424940"/>
                  <a:gd name="connsiteX316" fmla="*/ 5507165 w 6095524"/>
                  <a:gd name="connsiteY316" fmla="*/ 550259 h 1424940"/>
                  <a:gd name="connsiteX317" fmla="*/ 5545645 w 6095524"/>
                  <a:gd name="connsiteY317" fmla="*/ 533591 h 1424940"/>
                  <a:gd name="connsiteX318" fmla="*/ 5585079 w 6095524"/>
                  <a:gd name="connsiteY318" fmla="*/ 511969 h 1424940"/>
                  <a:gd name="connsiteX319" fmla="*/ 5615368 w 6095524"/>
                  <a:gd name="connsiteY319" fmla="*/ 481679 h 1424940"/>
                  <a:gd name="connsiteX320" fmla="*/ 5631656 w 6095524"/>
                  <a:gd name="connsiteY320" fmla="*/ 456152 h 1424940"/>
                  <a:gd name="connsiteX321" fmla="*/ 5679377 w 6095524"/>
                  <a:gd name="connsiteY321" fmla="*/ 419576 h 1424940"/>
                  <a:gd name="connsiteX322" fmla="*/ 5722525 w 6095524"/>
                  <a:gd name="connsiteY322" fmla="*/ 350615 h 1424940"/>
                  <a:gd name="connsiteX323" fmla="*/ 5749576 w 6095524"/>
                  <a:gd name="connsiteY323" fmla="*/ 321945 h 1424940"/>
                  <a:gd name="connsiteX324" fmla="*/ 5764911 w 6095524"/>
                  <a:gd name="connsiteY324" fmla="*/ 313849 h 1424940"/>
                  <a:gd name="connsiteX325" fmla="*/ 5791009 w 6095524"/>
                  <a:gd name="connsiteY325" fmla="*/ 293942 h 1424940"/>
                  <a:gd name="connsiteX326" fmla="*/ 5806440 w 6095524"/>
                  <a:gd name="connsiteY326" fmla="*/ 279178 h 1424940"/>
                  <a:gd name="connsiteX327" fmla="*/ 5848636 w 6095524"/>
                  <a:gd name="connsiteY327" fmla="*/ 224885 h 1424940"/>
                  <a:gd name="connsiteX328" fmla="*/ 5861590 w 6095524"/>
                  <a:gd name="connsiteY328" fmla="*/ 208788 h 1424940"/>
                  <a:gd name="connsiteX329" fmla="*/ 5888355 w 6095524"/>
                  <a:gd name="connsiteY329" fmla="*/ 181166 h 1424940"/>
                  <a:gd name="connsiteX330" fmla="*/ 5900071 w 6095524"/>
                  <a:gd name="connsiteY330" fmla="*/ 172784 h 1424940"/>
                  <a:gd name="connsiteX331" fmla="*/ 5920740 w 6095524"/>
                  <a:gd name="connsiteY331" fmla="*/ 150305 h 1424940"/>
                  <a:gd name="connsiteX332" fmla="*/ 5969985 w 6095524"/>
                  <a:gd name="connsiteY332" fmla="*/ 91345 h 1424940"/>
                  <a:gd name="connsiteX333" fmla="*/ 5991130 w 6095524"/>
                  <a:gd name="connsiteY333" fmla="*/ 58293 h 1424940"/>
                  <a:gd name="connsiteX334" fmla="*/ 6033325 w 6095524"/>
                  <a:gd name="connsiteY334" fmla="*/ 33909 h 1424940"/>
                  <a:gd name="connsiteX335" fmla="*/ 6054376 w 6095524"/>
                  <a:gd name="connsiteY335" fmla="*/ 20955 h 1424940"/>
                  <a:gd name="connsiteX336" fmla="*/ 6095524 w 6095524"/>
                  <a:gd name="connsiteY336" fmla="*/ 0 h 1424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</a:cxnLst>
                <a:rect l="l" t="t" r="r" b="b"/>
                <a:pathLst>
                  <a:path w="6095524" h="1424940">
                    <a:moveTo>
                      <a:pt x="6095524" y="0"/>
                    </a:moveTo>
                    <a:cubicBezTo>
                      <a:pt x="6095524" y="7811"/>
                      <a:pt x="6095524" y="12573"/>
                      <a:pt x="6095524" y="17431"/>
                    </a:cubicBezTo>
                    <a:lnTo>
                      <a:pt x="6095524" y="216290"/>
                    </a:lnTo>
                    <a:lnTo>
                      <a:pt x="6079998" y="230600"/>
                    </a:lnTo>
                    <a:cubicBezTo>
                      <a:pt x="6058567" y="241363"/>
                      <a:pt x="6035706" y="251079"/>
                      <a:pt x="6012751" y="260699"/>
                    </a:cubicBezTo>
                    <a:cubicBezTo>
                      <a:pt x="6006084" y="263462"/>
                      <a:pt x="5998749" y="264986"/>
                      <a:pt x="5992749" y="268700"/>
                    </a:cubicBezTo>
                    <a:cubicBezTo>
                      <a:pt x="5965126" y="285655"/>
                      <a:pt x="5938361" y="303943"/>
                      <a:pt x="5910358" y="320231"/>
                    </a:cubicBezTo>
                    <a:cubicBezTo>
                      <a:pt x="5881497" y="337090"/>
                      <a:pt x="5855684" y="356997"/>
                      <a:pt x="5835777" y="383953"/>
                    </a:cubicBezTo>
                    <a:cubicBezTo>
                      <a:pt x="5817298" y="409004"/>
                      <a:pt x="5799391" y="434435"/>
                      <a:pt x="5781008" y="459581"/>
                    </a:cubicBezTo>
                    <a:cubicBezTo>
                      <a:pt x="5776341" y="465963"/>
                      <a:pt x="5772054" y="473488"/>
                      <a:pt x="5765673" y="477584"/>
                    </a:cubicBezTo>
                    <a:cubicBezTo>
                      <a:pt x="5752433" y="486156"/>
                      <a:pt x="5737955" y="493109"/>
                      <a:pt x="5723763" y="500158"/>
                    </a:cubicBezTo>
                    <a:cubicBezTo>
                      <a:pt x="5711571" y="506159"/>
                      <a:pt x="5698617" y="510635"/>
                      <a:pt x="5686711" y="517112"/>
                    </a:cubicBezTo>
                    <a:cubicBezTo>
                      <a:pt x="5677186" y="522256"/>
                      <a:pt x="5668708" y="529400"/>
                      <a:pt x="5659850" y="535877"/>
                    </a:cubicBezTo>
                    <a:cubicBezTo>
                      <a:pt x="5652135" y="541496"/>
                      <a:pt x="5643658" y="546354"/>
                      <a:pt x="5637181" y="553117"/>
                    </a:cubicBezTo>
                    <a:cubicBezTo>
                      <a:pt x="5621369" y="569500"/>
                      <a:pt x="5605462" y="585597"/>
                      <a:pt x="5585841" y="597694"/>
                    </a:cubicBezTo>
                    <a:cubicBezTo>
                      <a:pt x="5566505" y="609695"/>
                      <a:pt x="5548217" y="623126"/>
                      <a:pt x="5528977" y="635318"/>
                    </a:cubicBezTo>
                    <a:cubicBezTo>
                      <a:pt x="5510117" y="647224"/>
                      <a:pt x="5493067" y="660273"/>
                      <a:pt x="5483256" y="681419"/>
                    </a:cubicBezTo>
                    <a:cubicBezTo>
                      <a:pt x="5478875" y="690753"/>
                      <a:pt x="5472684" y="700945"/>
                      <a:pt x="5464397" y="706374"/>
                    </a:cubicBezTo>
                    <a:cubicBezTo>
                      <a:pt x="5452586" y="714089"/>
                      <a:pt x="5437632" y="716852"/>
                      <a:pt x="5424773" y="723424"/>
                    </a:cubicBezTo>
                    <a:cubicBezTo>
                      <a:pt x="5409628" y="731139"/>
                      <a:pt x="5392103" y="737807"/>
                      <a:pt x="5381815" y="750094"/>
                    </a:cubicBezTo>
                    <a:cubicBezTo>
                      <a:pt x="5372671" y="761048"/>
                      <a:pt x="5363432" y="769620"/>
                      <a:pt x="5351335" y="776573"/>
                    </a:cubicBezTo>
                    <a:cubicBezTo>
                      <a:pt x="5342858" y="781431"/>
                      <a:pt x="5336572" y="790289"/>
                      <a:pt x="5327809" y="794290"/>
                    </a:cubicBezTo>
                    <a:cubicBezTo>
                      <a:pt x="5316284" y="799624"/>
                      <a:pt x="5304663" y="803815"/>
                      <a:pt x="5294566" y="812102"/>
                    </a:cubicBezTo>
                    <a:cubicBezTo>
                      <a:pt x="5284089" y="820674"/>
                      <a:pt x="5272183" y="827437"/>
                      <a:pt x="5261229" y="835438"/>
                    </a:cubicBezTo>
                    <a:cubicBezTo>
                      <a:pt x="5255419" y="839724"/>
                      <a:pt x="5250656" y="845344"/>
                      <a:pt x="5245037" y="849821"/>
                    </a:cubicBezTo>
                    <a:cubicBezTo>
                      <a:pt x="5234750" y="858012"/>
                      <a:pt x="5224272" y="866013"/>
                      <a:pt x="5213699" y="873728"/>
                    </a:cubicBezTo>
                    <a:cubicBezTo>
                      <a:pt x="5203127" y="881444"/>
                      <a:pt x="5193030" y="890397"/>
                      <a:pt x="5181409" y="896017"/>
                    </a:cubicBezTo>
                    <a:cubicBezTo>
                      <a:pt x="5161598" y="905542"/>
                      <a:pt x="5139976" y="911257"/>
                      <a:pt x="5120735" y="921544"/>
                    </a:cubicBezTo>
                    <a:cubicBezTo>
                      <a:pt x="5101209" y="932021"/>
                      <a:pt x="5082826" y="945166"/>
                      <a:pt x="5065490" y="959072"/>
                    </a:cubicBezTo>
                    <a:cubicBezTo>
                      <a:pt x="5051774" y="970026"/>
                      <a:pt x="5038916" y="980885"/>
                      <a:pt x="5021675" y="986504"/>
                    </a:cubicBezTo>
                    <a:cubicBezTo>
                      <a:pt x="5012055" y="989648"/>
                      <a:pt x="5001959" y="996506"/>
                      <a:pt x="4996148" y="1004507"/>
                    </a:cubicBezTo>
                    <a:cubicBezTo>
                      <a:pt x="4983575" y="1021937"/>
                      <a:pt x="4967478" y="1034225"/>
                      <a:pt x="4949285" y="1044702"/>
                    </a:cubicBezTo>
                    <a:cubicBezTo>
                      <a:pt x="4924996" y="1058799"/>
                      <a:pt x="4900993" y="1073182"/>
                      <a:pt x="4876609" y="1086993"/>
                    </a:cubicBezTo>
                    <a:cubicBezTo>
                      <a:pt x="4862227" y="1095185"/>
                      <a:pt x="4847940" y="1103852"/>
                      <a:pt x="4832699" y="1109853"/>
                    </a:cubicBezTo>
                    <a:cubicBezTo>
                      <a:pt x="4801553" y="1122236"/>
                      <a:pt x="4769644" y="1132808"/>
                      <a:pt x="4738211" y="1144334"/>
                    </a:cubicBezTo>
                    <a:cubicBezTo>
                      <a:pt x="4727924" y="1148048"/>
                      <a:pt x="4718209" y="1153382"/>
                      <a:pt x="4707731" y="1156621"/>
                    </a:cubicBezTo>
                    <a:cubicBezTo>
                      <a:pt x="4696396" y="1160145"/>
                      <a:pt x="4684205" y="1161193"/>
                      <a:pt x="4672870" y="1164717"/>
                    </a:cubicBezTo>
                    <a:cubicBezTo>
                      <a:pt x="4654010" y="1170527"/>
                      <a:pt x="4635722" y="1177957"/>
                      <a:pt x="4616863" y="1183862"/>
                    </a:cubicBezTo>
                    <a:cubicBezTo>
                      <a:pt x="4580477" y="1195197"/>
                      <a:pt x="4543996" y="1206056"/>
                      <a:pt x="4507516" y="1216819"/>
                    </a:cubicBezTo>
                    <a:cubicBezTo>
                      <a:pt x="4499706" y="1219105"/>
                      <a:pt x="4491228" y="1219391"/>
                      <a:pt x="4483513" y="1221867"/>
                    </a:cubicBezTo>
                    <a:cubicBezTo>
                      <a:pt x="4463034" y="1228535"/>
                      <a:pt x="4442650" y="1235773"/>
                      <a:pt x="4422362" y="1243108"/>
                    </a:cubicBezTo>
                    <a:cubicBezTo>
                      <a:pt x="4410075" y="1247585"/>
                      <a:pt x="4398073" y="1253109"/>
                      <a:pt x="4385691" y="1257395"/>
                    </a:cubicBezTo>
                    <a:cubicBezTo>
                      <a:pt x="4375785" y="1260824"/>
                      <a:pt x="4365593" y="1263491"/>
                      <a:pt x="4355306" y="1265587"/>
                    </a:cubicBezTo>
                    <a:cubicBezTo>
                      <a:pt x="4346448" y="1267397"/>
                      <a:pt x="4337209" y="1267206"/>
                      <a:pt x="4328446" y="1269397"/>
                    </a:cubicBezTo>
                    <a:cubicBezTo>
                      <a:pt x="4304728" y="1275302"/>
                      <a:pt x="4281297" y="1281970"/>
                      <a:pt x="4257770" y="1288256"/>
                    </a:cubicBezTo>
                    <a:cubicBezTo>
                      <a:pt x="4248341" y="1290733"/>
                      <a:pt x="4238720" y="1292543"/>
                      <a:pt x="4229576" y="1295686"/>
                    </a:cubicBezTo>
                    <a:cubicBezTo>
                      <a:pt x="4205097" y="1303973"/>
                      <a:pt x="4180999" y="1313402"/>
                      <a:pt x="4156424" y="1321213"/>
                    </a:cubicBezTo>
                    <a:cubicBezTo>
                      <a:pt x="4136041" y="1327690"/>
                      <a:pt x="4115086" y="1332357"/>
                      <a:pt x="4094416" y="1338072"/>
                    </a:cubicBezTo>
                    <a:cubicBezTo>
                      <a:pt x="4085653" y="1340549"/>
                      <a:pt x="4077271" y="1344073"/>
                      <a:pt x="4068509" y="1346168"/>
                    </a:cubicBezTo>
                    <a:cubicBezTo>
                      <a:pt x="4048887" y="1350931"/>
                      <a:pt x="4028980" y="1354931"/>
                      <a:pt x="4009263" y="1359694"/>
                    </a:cubicBezTo>
                    <a:cubicBezTo>
                      <a:pt x="3998023" y="1362456"/>
                      <a:pt x="3987165" y="1367409"/>
                      <a:pt x="3975735" y="1369219"/>
                    </a:cubicBezTo>
                    <a:cubicBezTo>
                      <a:pt x="3948589" y="1373505"/>
                      <a:pt x="3921252" y="1376553"/>
                      <a:pt x="3893915" y="1379982"/>
                    </a:cubicBezTo>
                    <a:cubicBezTo>
                      <a:pt x="3865722" y="1383506"/>
                      <a:pt x="3837623" y="1387221"/>
                      <a:pt x="3809428" y="1390364"/>
                    </a:cubicBezTo>
                    <a:cubicBezTo>
                      <a:pt x="3793998" y="1391984"/>
                      <a:pt x="3778472" y="1392269"/>
                      <a:pt x="3763042" y="1393793"/>
                    </a:cubicBezTo>
                    <a:cubicBezTo>
                      <a:pt x="3749516" y="1395127"/>
                      <a:pt x="3736086" y="1397603"/>
                      <a:pt x="3722561" y="1399223"/>
                    </a:cubicBezTo>
                    <a:cubicBezTo>
                      <a:pt x="3710845" y="1400556"/>
                      <a:pt x="3699034" y="1401318"/>
                      <a:pt x="3687318" y="1402652"/>
                    </a:cubicBezTo>
                    <a:cubicBezTo>
                      <a:pt x="3668554" y="1404842"/>
                      <a:pt x="3649885" y="1407319"/>
                      <a:pt x="3631216" y="1409605"/>
                    </a:cubicBezTo>
                    <a:cubicBezTo>
                      <a:pt x="3623406" y="1410462"/>
                      <a:pt x="3615214" y="1412843"/>
                      <a:pt x="3607880" y="1411415"/>
                    </a:cubicBezTo>
                    <a:cubicBezTo>
                      <a:pt x="3589401" y="1407795"/>
                      <a:pt x="3571208" y="1408843"/>
                      <a:pt x="3552825" y="1411319"/>
                    </a:cubicBezTo>
                    <a:cubicBezTo>
                      <a:pt x="3546539" y="1412177"/>
                      <a:pt x="3539776" y="1411986"/>
                      <a:pt x="3533680" y="1410367"/>
                    </a:cubicBezTo>
                    <a:cubicBezTo>
                      <a:pt x="3521202" y="1407128"/>
                      <a:pt x="3509106" y="1402556"/>
                      <a:pt x="3496818" y="1398556"/>
                    </a:cubicBezTo>
                    <a:cubicBezTo>
                      <a:pt x="3495484" y="1398080"/>
                      <a:pt x="3493865" y="1397984"/>
                      <a:pt x="3492437" y="1397699"/>
                    </a:cubicBezTo>
                    <a:cubicBezTo>
                      <a:pt x="3484340" y="1396079"/>
                      <a:pt x="3476340" y="1394460"/>
                      <a:pt x="3468243" y="1393031"/>
                    </a:cubicBezTo>
                    <a:cubicBezTo>
                      <a:pt x="3463862" y="1392269"/>
                      <a:pt x="3459385" y="1392174"/>
                      <a:pt x="3455003" y="1391507"/>
                    </a:cubicBezTo>
                    <a:cubicBezTo>
                      <a:pt x="3438049" y="1388840"/>
                      <a:pt x="3419380" y="1393317"/>
                      <a:pt x="3404711" y="1381792"/>
                    </a:cubicBezTo>
                    <a:cubicBezTo>
                      <a:pt x="3395186" y="1374362"/>
                      <a:pt x="3385947" y="1376077"/>
                      <a:pt x="3375756" y="1377220"/>
                    </a:cubicBezTo>
                    <a:cubicBezTo>
                      <a:pt x="3368040" y="1378077"/>
                      <a:pt x="3360134" y="1377791"/>
                      <a:pt x="3352324" y="1377887"/>
                    </a:cubicBezTo>
                    <a:cubicBezTo>
                      <a:pt x="3338608" y="1378172"/>
                      <a:pt x="3324892" y="1378268"/>
                      <a:pt x="3311176" y="1378744"/>
                    </a:cubicBezTo>
                    <a:cubicBezTo>
                      <a:pt x="3306794" y="1378934"/>
                      <a:pt x="3302318" y="1381316"/>
                      <a:pt x="3298031" y="1380935"/>
                    </a:cubicBezTo>
                    <a:cubicBezTo>
                      <a:pt x="3278219" y="1379125"/>
                      <a:pt x="3258407" y="1376267"/>
                      <a:pt x="3238595" y="1374648"/>
                    </a:cubicBezTo>
                    <a:cubicBezTo>
                      <a:pt x="3227356" y="1373696"/>
                      <a:pt x="3215830" y="1375505"/>
                      <a:pt x="3204686" y="1374172"/>
                    </a:cubicBezTo>
                    <a:cubicBezTo>
                      <a:pt x="3191828" y="1372648"/>
                      <a:pt x="3179255" y="1368743"/>
                      <a:pt x="3166491" y="1366361"/>
                    </a:cubicBezTo>
                    <a:cubicBezTo>
                      <a:pt x="3162967" y="1365695"/>
                      <a:pt x="3159062" y="1366552"/>
                      <a:pt x="3155347" y="1366742"/>
                    </a:cubicBezTo>
                    <a:cubicBezTo>
                      <a:pt x="3151156" y="1366933"/>
                      <a:pt x="3147060" y="1367314"/>
                      <a:pt x="3142869" y="1367409"/>
                    </a:cubicBezTo>
                    <a:cubicBezTo>
                      <a:pt x="3130105" y="1367600"/>
                      <a:pt x="3117342" y="1367314"/>
                      <a:pt x="3104578" y="1367981"/>
                    </a:cubicBezTo>
                    <a:cubicBezTo>
                      <a:pt x="3096768" y="1368362"/>
                      <a:pt x="3088577" y="1372267"/>
                      <a:pt x="3081337" y="1370838"/>
                    </a:cubicBezTo>
                    <a:cubicBezTo>
                      <a:pt x="3066574" y="1368076"/>
                      <a:pt x="3051810" y="1374267"/>
                      <a:pt x="3037047" y="1369124"/>
                    </a:cubicBezTo>
                    <a:cubicBezTo>
                      <a:pt x="3032474" y="1367600"/>
                      <a:pt x="3026188" y="1371410"/>
                      <a:pt x="3020663" y="1371600"/>
                    </a:cubicBezTo>
                    <a:cubicBezTo>
                      <a:pt x="3006852" y="1372076"/>
                      <a:pt x="2993041" y="1371981"/>
                      <a:pt x="2979230" y="1371886"/>
                    </a:cubicBezTo>
                    <a:cubicBezTo>
                      <a:pt x="2966847" y="1371791"/>
                      <a:pt x="2953988" y="1373124"/>
                      <a:pt x="2942082" y="1370457"/>
                    </a:cubicBezTo>
                    <a:cubicBezTo>
                      <a:pt x="2929604" y="1367600"/>
                      <a:pt x="2918365" y="1367981"/>
                      <a:pt x="2906268" y="1371219"/>
                    </a:cubicBezTo>
                    <a:cubicBezTo>
                      <a:pt x="2897981" y="1373410"/>
                      <a:pt x="2889218" y="1373696"/>
                      <a:pt x="2880646" y="1374362"/>
                    </a:cubicBezTo>
                    <a:cubicBezTo>
                      <a:pt x="2871407" y="1375124"/>
                      <a:pt x="2861215" y="1373124"/>
                      <a:pt x="2852833" y="1376267"/>
                    </a:cubicBezTo>
                    <a:cubicBezTo>
                      <a:pt x="2827877" y="1385602"/>
                      <a:pt x="2802255" y="1387602"/>
                      <a:pt x="2776157" y="1387602"/>
                    </a:cubicBezTo>
                    <a:cubicBezTo>
                      <a:pt x="2771394" y="1387602"/>
                      <a:pt x="2766536" y="1386269"/>
                      <a:pt x="2761965" y="1384840"/>
                    </a:cubicBezTo>
                    <a:cubicBezTo>
                      <a:pt x="2735294" y="1376267"/>
                      <a:pt x="2708529" y="1377029"/>
                      <a:pt x="2681383" y="1382268"/>
                    </a:cubicBezTo>
                    <a:cubicBezTo>
                      <a:pt x="2675763" y="1383411"/>
                      <a:pt x="2669477" y="1383602"/>
                      <a:pt x="2663857" y="1382459"/>
                    </a:cubicBezTo>
                    <a:cubicBezTo>
                      <a:pt x="2648045" y="1379125"/>
                      <a:pt x="2632710" y="1373600"/>
                      <a:pt x="2616803" y="1371219"/>
                    </a:cubicBezTo>
                    <a:cubicBezTo>
                      <a:pt x="2590515" y="1367314"/>
                      <a:pt x="2567750" y="1380458"/>
                      <a:pt x="2544223" y="1389031"/>
                    </a:cubicBezTo>
                    <a:cubicBezTo>
                      <a:pt x="2521839" y="1397127"/>
                      <a:pt x="2502789" y="1415415"/>
                      <a:pt x="2476309" y="1411319"/>
                    </a:cubicBezTo>
                    <a:cubicBezTo>
                      <a:pt x="2473643" y="1410938"/>
                      <a:pt x="2470690" y="1413510"/>
                      <a:pt x="2467737" y="1414177"/>
                    </a:cubicBezTo>
                    <a:cubicBezTo>
                      <a:pt x="2459641" y="1415987"/>
                      <a:pt x="2451545" y="1418177"/>
                      <a:pt x="2443353" y="1419035"/>
                    </a:cubicBezTo>
                    <a:cubicBezTo>
                      <a:pt x="2433352" y="1420178"/>
                      <a:pt x="2423160" y="1419797"/>
                      <a:pt x="2413159" y="1420749"/>
                    </a:cubicBezTo>
                    <a:cubicBezTo>
                      <a:pt x="2400300" y="1421892"/>
                      <a:pt x="2387632" y="1424940"/>
                      <a:pt x="2374868" y="1424940"/>
                    </a:cubicBezTo>
                    <a:cubicBezTo>
                      <a:pt x="2364581" y="1424940"/>
                      <a:pt x="2354389" y="1421416"/>
                      <a:pt x="2344198" y="1419701"/>
                    </a:cubicBezTo>
                    <a:cubicBezTo>
                      <a:pt x="2329815" y="1417320"/>
                      <a:pt x="2314003" y="1417987"/>
                      <a:pt x="2301335" y="1411891"/>
                    </a:cubicBezTo>
                    <a:cubicBezTo>
                      <a:pt x="2287810" y="1405414"/>
                      <a:pt x="2274951" y="1402461"/>
                      <a:pt x="2260949" y="1404461"/>
                    </a:cubicBezTo>
                    <a:cubicBezTo>
                      <a:pt x="2256282" y="1405128"/>
                      <a:pt x="2250281" y="1409129"/>
                      <a:pt x="2248186" y="1413224"/>
                    </a:cubicBezTo>
                    <a:cubicBezTo>
                      <a:pt x="2243518" y="1422368"/>
                      <a:pt x="2237137" y="1423988"/>
                      <a:pt x="2228469" y="1420844"/>
                    </a:cubicBezTo>
                    <a:cubicBezTo>
                      <a:pt x="2220944" y="1418177"/>
                      <a:pt x="2211705" y="1416844"/>
                      <a:pt x="2206562" y="1411700"/>
                    </a:cubicBezTo>
                    <a:cubicBezTo>
                      <a:pt x="2191988" y="1397127"/>
                      <a:pt x="2173414" y="1396651"/>
                      <a:pt x="2155317" y="1392746"/>
                    </a:cubicBezTo>
                    <a:cubicBezTo>
                      <a:pt x="2144269" y="1390364"/>
                      <a:pt x="2133981" y="1390269"/>
                      <a:pt x="2122932" y="1391888"/>
                    </a:cubicBezTo>
                    <a:cubicBezTo>
                      <a:pt x="2098930" y="1395508"/>
                      <a:pt x="2075593" y="1390364"/>
                      <a:pt x="2052542" y="1383792"/>
                    </a:cubicBezTo>
                    <a:cubicBezTo>
                      <a:pt x="2037302" y="1379411"/>
                      <a:pt x="2021681" y="1376744"/>
                      <a:pt x="2006537" y="1372267"/>
                    </a:cubicBezTo>
                    <a:cubicBezTo>
                      <a:pt x="1995202" y="1368838"/>
                      <a:pt x="1983868" y="1364742"/>
                      <a:pt x="1973486" y="1359218"/>
                    </a:cubicBezTo>
                    <a:cubicBezTo>
                      <a:pt x="1958435" y="1351121"/>
                      <a:pt x="1945292" y="1338929"/>
                      <a:pt x="1926146" y="1342168"/>
                    </a:cubicBezTo>
                    <a:cubicBezTo>
                      <a:pt x="1909286" y="1345025"/>
                      <a:pt x="1894047" y="1339025"/>
                      <a:pt x="1878616" y="1333310"/>
                    </a:cubicBezTo>
                    <a:cubicBezTo>
                      <a:pt x="1867281" y="1329119"/>
                      <a:pt x="1855948" y="1324832"/>
                      <a:pt x="1844231" y="1322165"/>
                    </a:cubicBezTo>
                    <a:cubicBezTo>
                      <a:pt x="1830324" y="1319022"/>
                      <a:pt x="1814608" y="1320356"/>
                      <a:pt x="1802225" y="1314545"/>
                    </a:cubicBezTo>
                    <a:cubicBezTo>
                      <a:pt x="1789271" y="1308449"/>
                      <a:pt x="1778509" y="1312545"/>
                      <a:pt x="1766983" y="1314260"/>
                    </a:cubicBezTo>
                    <a:cubicBezTo>
                      <a:pt x="1748600" y="1316927"/>
                      <a:pt x="1730311" y="1321880"/>
                      <a:pt x="1711738" y="1315593"/>
                    </a:cubicBezTo>
                    <a:cubicBezTo>
                      <a:pt x="1689164" y="1307973"/>
                      <a:pt x="1666780" y="1299782"/>
                      <a:pt x="1644111" y="1292543"/>
                    </a:cubicBezTo>
                    <a:cubicBezTo>
                      <a:pt x="1635347" y="1289780"/>
                      <a:pt x="1625919" y="1288637"/>
                      <a:pt x="1616774" y="1287399"/>
                    </a:cubicBezTo>
                    <a:cubicBezTo>
                      <a:pt x="1608107" y="1286351"/>
                      <a:pt x="1597725" y="1289018"/>
                      <a:pt x="1591056" y="1285018"/>
                    </a:cubicBezTo>
                    <a:cubicBezTo>
                      <a:pt x="1573911" y="1274731"/>
                      <a:pt x="1556291" y="1269683"/>
                      <a:pt x="1536478" y="1269683"/>
                    </a:cubicBezTo>
                    <a:cubicBezTo>
                      <a:pt x="1529048" y="1269683"/>
                      <a:pt x="1521809" y="1265396"/>
                      <a:pt x="1514285" y="1264634"/>
                    </a:cubicBezTo>
                    <a:cubicBezTo>
                      <a:pt x="1503997" y="1263682"/>
                      <a:pt x="1492186" y="1261110"/>
                      <a:pt x="1483233" y="1264730"/>
                    </a:cubicBezTo>
                    <a:cubicBezTo>
                      <a:pt x="1462183" y="1273302"/>
                      <a:pt x="1445134" y="1266158"/>
                      <a:pt x="1426750" y="1257681"/>
                    </a:cubicBezTo>
                    <a:cubicBezTo>
                      <a:pt x="1408652" y="1249299"/>
                      <a:pt x="1389602" y="1242632"/>
                      <a:pt x="1370362" y="1237107"/>
                    </a:cubicBezTo>
                    <a:cubicBezTo>
                      <a:pt x="1363123" y="1235107"/>
                      <a:pt x="1354456" y="1238441"/>
                      <a:pt x="1346454" y="1239107"/>
                    </a:cubicBezTo>
                    <a:cubicBezTo>
                      <a:pt x="1343596" y="1239298"/>
                      <a:pt x="1340453" y="1239584"/>
                      <a:pt x="1337882" y="1238631"/>
                    </a:cubicBezTo>
                    <a:cubicBezTo>
                      <a:pt x="1313022" y="1229487"/>
                      <a:pt x="1287780" y="1222534"/>
                      <a:pt x="1260825" y="1227296"/>
                    </a:cubicBezTo>
                    <a:cubicBezTo>
                      <a:pt x="1258349" y="1227773"/>
                      <a:pt x="1255586" y="1226725"/>
                      <a:pt x="1253109" y="1226058"/>
                    </a:cubicBezTo>
                    <a:cubicBezTo>
                      <a:pt x="1241012" y="1222629"/>
                      <a:pt x="1229201" y="1217200"/>
                      <a:pt x="1216915" y="1215962"/>
                    </a:cubicBezTo>
                    <a:cubicBezTo>
                      <a:pt x="1186625" y="1212914"/>
                      <a:pt x="1156146" y="1211675"/>
                      <a:pt x="1125664" y="1209675"/>
                    </a:cubicBezTo>
                    <a:cubicBezTo>
                      <a:pt x="1123759" y="1209580"/>
                      <a:pt x="1121759" y="1209580"/>
                      <a:pt x="1120045" y="1208913"/>
                    </a:cubicBezTo>
                    <a:cubicBezTo>
                      <a:pt x="1108805" y="1204817"/>
                      <a:pt x="1098995" y="1206151"/>
                      <a:pt x="1089469" y="1213961"/>
                    </a:cubicBezTo>
                    <a:cubicBezTo>
                      <a:pt x="1085278" y="1217390"/>
                      <a:pt x="1079563" y="1219200"/>
                      <a:pt x="1074325" y="1221105"/>
                    </a:cubicBezTo>
                    <a:cubicBezTo>
                      <a:pt x="1066609" y="1223963"/>
                      <a:pt x="1058704" y="1226725"/>
                      <a:pt x="1050703" y="1228535"/>
                    </a:cubicBezTo>
                    <a:cubicBezTo>
                      <a:pt x="1042797" y="1230249"/>
                      <a:pt x="1034320" y="1232630"/>
                      <a:pt x="1026700" y="1231297"/>
                    </a:cubicBezTo>
                    <a:cubicBezTo>
                      <a:pt x="1012984" y="1228916"/>
                      <a:pt x="999934" y="1223582"/>
                      <a:pt x="986409" y="1220057"/>
                    </a:cubicBezTo>
                    <a:cubicBezTo>
                      <a:pt x="981742" y="1218819"/>
                      <a:pt x="976598" y="1219010"/>
                      <a:pt x="971741" y="1218914"/>
                    </a:cubicBezTo>
                    <a:cubicBezTo>
                      <a:pt x="960596" y="1218629"/>
                      <a:pt x="949166" y="1221391"/>
                      <a:pt x="939070" y="1213485"/>
                    </a:cubicBezTo>
                    <a:cubicBezTo>
                      <a:pt x="929736" y="1206056"/>
                      <a:pt x="920305" y="1208246"/>
                      <a:pt x="910495" y="1213866"/>
                    </a:cubicBezTo>
                    <a:cubicBezTo>
                      <a:pt x="903446" y="1217867"/>
                      <a:pt x="895446" y="1221010"/>
                      <a:pt x="887540" y="1222534"/>
                    </a:cubicBezTo>
                    <a:cubicBezTo>
                      <a:pt x="876681" y="1224629"/>
                      <a:pt x="865918" y="1225487"/>
                      <a:pt x="854202" y="1224248"/>
                    </a:cubicBezTo>
                    <a:cubicBezTo>
                      <a:pt x="845915" y="1223391"/>
                      <a:pt x="839152" y="1223010"/>
                      <a:pt x="832675" y="1217962"/>
                    </a:cubicBezTo>
                    <a:cubicBezTo>
                      <a:pt x="831628" y="1217200"/>
                      <a:pt x="829723" y="1217009"/>
                      <a:pt x="828294" y="1217105"/>
                    </a:cubicBezTo>
                    <a:cubicBezTo>
                      <a:pt x="809530" y="1218724"/>
                      <a:pt x="790956" y="1217867"/>
                      <a:pt x="772001" y="1216723"/>
                    </a:cubicBezTo>
                    <a:cubicBezTo>
                      <a:pt x="747904" y="1215200"/>
                      <a:pt x="722566" y="1219676"/>
                      <a:pt x="701707" y="1235678"/>
                    </a:cubicBezTo>
                    <a:cubicBezTo>
                      <a:pt x="698659" y="1238060"/>
                      <a:pt x="694087" y="1239107"/>
                      <a:pt x="690086" y="1239679"/>
                    </a:cubicBezTo>
                    <a:cubicBezTo>
                      <a:pt x="671227" y="1242155"/>
                      <a:pt x="652272" y="1243870"/>
                      <a:pt x="633412" y="1246632"/>
                    </a:cubicBezTo>
                    <a:cubicBezTo>
                      <a:pt x="623125" y="1248156"/>
                      <a:pt x="612362" y="1249490"/>
                      <a:pt x="603028" y="1253681"/>
                    </a:cubicBezTo>
                    <a:cubicBezTo>
                      <a:pt x="593885" y="1257776"/>
                      <a:pt x="586549" y="1262634"/>
                      <a:pt x="581120" y="1254062"/>
                    </a:cubicBezTo>
                    <a:cubicBezTo>
                      <a:pt x="571406" y="1258634"/>
                      <a:pt x="562927" y="1262444"/>
                      <a:pt x="554642" y="1266539"/>
                    </a:cubicBezTo>
                    <a:cubicBezTo>
                      <a:pt x="551593" y="1268063"/>
                      <a:pt x="549021" y="1270540"/>
                      <a:pt x="545973" y="1271969"/>
                    </a:cubicBezTo>
                    <a:cubicBezTo>
                      <a:pt x="542734" y="1273493"/>
                      <a:pt x="539115" y="1274445"/>
                      <a:pt x="535591" y="1275207"/>
                    </a:cubicBezTo>
                    <a:cubicBezTo>
                      <a:pt x="519874" y="1278636"/>
                      <a:pt x="504158" y="1281779"/>
                      <a:pt x="488538" y="1285494"/>
                    </a:cubicBezTo>
                    <a:cubicBezTo>
                      <a:pt x="485489" y="1286256"/>
                      <a:pt x="482917" y="1289304"/>
                      <a:pt x="480155" y="1291304"/>
                    </a:cubicBezTo>
                    <a:cubicBezTo>
                      <a:pt x="478345" y="1292638"/>
                      <a:pt x="476536" y="1294638"/>
                      <a:pt x="474535" y="1294924"/>
                    </a:cubicBezTo>
                    <a:cubicBezTo>
                      <a:pt x="459295" y="1297210"/>
                      <a:pt x="444151" y="1299877"/>
                      <a:pt x="428816" y="1301020"/>
                    </a:cubicBezTo>
                    <a:cubicBezTo>
                      <a:pt x="415957" y="1301972"/>
                      <a:pt x="403574" y="1301687"/>
                      <a:pt x="400241" y="1318260"/>
                    </a:cubicBezTo>
                    <a:cubicBezTo>
                      <a:pt x="399669" y="1321118"/>
                      <a:pt x="395573" y="1324166"/>
                      <a:pt x="392431" y="1325594"/>
                    </a:cubicBezTo>
                    <a:cubicBezTo>
                      <a:pt x="383477" y="1329690"/>
                      <a:pt x="373951" y="1332452"/>
                      <a:pt x="365093" y="1336643"/>
                    </a:cubicBezTo>
                    <a:cubicBezTo>
                      <a:pt x="336042" y="1350645"/>
                      <a:pt x="305658" y="1359503"/>
                      <a:pt x="273177" y="1357884"/>
                    </a:cubicBezTo>
                    <a:cubicBezTo>
                      <a:pt x="263081" y="1357408"/>
                      <a:pt x="253270" y="1352264"/>
                      <a:pt x="246888" y="1350359"/>
                    </a:cubicBezTo>
                    <a:cubicBezTo>
                      <a:pt x="228506" y="1357884"/>
                      <a:pt x="213075" y="1365123"/>
                      <a:pt x="196977" y="1370552"/>
                    </a:cubicBezTo>
                    <a:cubicBezTo>
                      <a:pt x="182785" y="1375410"/>
                      <a:pt x="167926" y="1378458"/>
                      <a:pt x="153352" y="1381982"/>
                    </a:cubicBezTo>
                    <a:cubicBezTo>
                      <a:pt x="148018" y="1383316"/>
                      <a:pt x="142589" y="1384078"/>
                      <a:pt x="137160" y="1384745"/>
                    </a:cubicBezTo>
                    <a:cubicBezTo>
                      <a:pt x="120206" y="1386840"/>
                      <a:pt x="102489" y="1381792"/>
                      <a:pt x="85917" y="1389793"/>
                    </a:cubicBezTo>
                    <a:cubicBezTo>
                      <a:pt x="77248" y="1393984"/>
                      <a:pt x="68675" y="1399032"/>
                      <a:pt x="59532" y="1401223"/>
                    </a:cubicBezTo>
                    <a:cubicBezTo>
                      <a:pt x="49721" y="1403604"/>
                      <a:pt x="40124" y="1407319"/>
                      <a:pt x="30325" y="1409974"/>
                    </a:cubicBezTo>
                    <a:lnTo>
                      <a:pt x="0" y="1412360"/>
                    </a:lnTo>
                    <a:lnTo>
                      <a:pt x="0" y="1058622"/>
                    </a:lnTo>
                    <a:lnTo>
                      <a:pt x="17145" y="1060228"/>
                    </a:lnTo>
                    <a:cubicBezTo>
                      <a:pt x="26480" y="1061561"/>
                      <a:pt x="35528" y="1066133"/>
                      <a:pt x="44672" y="1066324"/>
                    </a:cubicBezTo>
                    <a:cubicBezTo>
                      <a:pt x="59055" y="1066610"/>
                      <a:pt x="71819" y="1068419"/>
                      <a:pt x="84677" y="1076230"/>
                    </a:cubicBezTo>
                    <a:cubicBezTo>
                      <a:pt x="104108" y="1087946"/>
                      <a:pt x="120110" y="1082993"/>
                      <a:pt x="132017" y="1064990"/>
                    </a:cubicBezTo>
                    <a:cubicBezTo>
                      <a:pt x="133255" y="1063181"/>
                      <a:pt x="134874" y="1060799"/>
                      <a:pt x="136779" y="1060323"/>
                    </a:cubicBezTo>
                    <a:cubicBezTo>
                      <a:pt x="153639" y="1056132"/>
                      <a:pt x="170974" y="1048131"/>
                      <a:pt x="187547" y="1049179"/>
                    </a:cubicBezTo>
                    <a:cubicBezTo>
                      <a:pt x="216789" y="1051084"/>
                      <a:pt x="244316" y="1048798"/>
                      <a:pt x="270891" y="1036415"/>
                    </a:cubicBezTo>
                    <a:cubicBezTo>
                      <a:pt x="272510" y="1035653"/>
                      <a:pt x="274987" y="1034891"/>
                      <a:pt x="276320" y="1035558"/>
                    </a:cubicBezTo>
                    <a:cubicBezTo>
                      <a:pt x="292322" y="1043845"/>
                      <a:pt x="309848" y="1050417"/>
                      <a:pt x="323755" y="1061561"/>
                    </a:cubicBezTo>
                    <a:cubicBezTo>
                      <a:pt x="336995" y="1072134"/>
                      <a:pt x="352997" y="1072229"/>
                      <a:pt x="361855" y="1057942"/>
                    </a:cubicBezTo>
                    <a:cubicBezTo>
                      <a:pt x="366236" y="1050893"/>
                      <a:pt x="372332" y="1042702"/>
                      <a:pt x="379571" y="1039939"/>
                    </a:cubicBezTo>
                    <a:cubicBezTo>
                      <a:pt x="395954" y="1033653"/>
                      <a:pt x="413481" y="1030414"/>
                      <a:pt x="430530" y="1025747"/>
                    </a:cubicBezTo>
                    <a:cubicBezTo>
                      <a:pt x="451581" y="1020032"/>
                      <a:pt x="472345" y="1020032"/>
                      <a:pt x="493300" y="1027176"/>
                    </a:cubicBezTo>
                    <a:cubicBezTo>
                      <a:pt x="508064" y="1032224"/>
                      <a:pt x="523113" y="1032224"/>
                      <a:pt x="537782" y="1025366"/>
                    </a:cubicBezTo>
                    <a:cubicBezTo>
                      <a:pt x="545687" y="1021652"/>
                      <a:pt x="553784" y="1017842"/>
                      <a:pt x="562166" y="1015746"/>
                    </a:cubicBezTo>
                    <a:cubicBezTo>
                      <a:pt x="567595" y="1014412"/>
                      <a:pt x="573881" y="1015651"/>
                      <a:pt x="579596" y="1016699"/>
                    </a:cubicBezTo>
                    <a:cubicBezTo>
                      <a:pt x="590645" y="1018794"/>
                      <a:pt x="602075" y="1025176"/>
                      <a:pt x="612362" y="1023557"/>
                    </a:cubicBezTo>
                    <a:cubicBezTo>
                      <a:pt x="647891" y="1017842"/>
                      <a:pt x="681419" y="1031272"/>
                      <a:pt x="716090" y="1031653"/>
                    </a:cubicBezTo>
                    <a:cubicBezTo>
                      <a:pt x="731806" y="1031843"/>
                      <a:pt x="747332" y="1034891"/>
                      <a:pt x="758381" y="1018985"/>
                    </a:cubicBezTo>
                    <a:cubicBezTo>
                      <a:pt x="759809" y="1016889"/>
                      <a:pt x="766763" y="1018032"/>
                      <a:pt x="771049" y="1018699"/>
                    </a:cubicBezTo>
                    <a:cubicBezTo>
                      <a:pt x="780574" y="1020128"/>
                      <a:pt x="790004" y="1023747"/>
                      <a:pt x="799433" y="1023652"/>
                    </a:cubicBezTo>
                    <a:cubicBezTo>
                      <a:pt x="818960" y="1023557"/>
                      <a:pt x="838581" y="1022033"/>
                      <a:pt x="858012" y="1020318"/>
                    </a:cubicBezTo>
                    <a:cubicBezTo>
                      <a:pt x="865346" y="1019651"/>
                      <a:pt x="872395" y="1017080"/>
                      <a:pt x="879634" y="1015270"/>
                    </a:cubicBezTo>
                    <a:cubicBezTo>
                      <a:pt x="883634" y="1014222"/>
                      <a:pt x="887921" y="1011460"/>
                      <a:pt x="891635" y="1012031"/>
                    </a:cubicBezTo>
                    <a:cubicBezTo>
                      <a:pt x="913162" y="1015365"/>
                      <a:pt x="932879" y="1007174"/>
                      <a:pt x="953262" y="1003078"/>
                    </a:cubicBezTo>
                    <a:cubicBezTo>
                      <a:pt x="962692" y="1001173"/>
                      <a:pt x="971550" y="996601"/>
                      <a:pt x="980694" y="993458"/>
                    </a:cubicBezTo>
                    <a:cubicBezTo>
                      <a:pt x="983075" y="992600"/>
                      <a:pt x="985742" y="991838"/>
                      <a:pt x="988124" y="992029"/>
                    </a:cubicBezTo>
                    <a:cubicBezTo>
                      <a:pt x="1001744" y="993172"/>
                      <a:pt x="1015270" y="994791"/>
                      <a:pt x="1028795" y="996029"/>
                    </a:cubicBezTo>
                    <a:cubicBezTo>
                      <a:pt x="1041083" y="997172"/>
                      <a:pt x="1053465" y="997553"/>
                      <a:pt x="1059275" y="1011555"/>
                    </a:cubicBezTo>
                    <a:cubicBezTo>
                      <a:pt x="1060133" y="1013746"/>
                      <a:pt x="1062990" y="1015365"/>
                      <a:pt x="1065181" y="1016794"/>
                    </a:cubicBezTo>
                    <a:cubicBezTo>
                      <a:pt x="1098995" y="1038797"/>
                      <a:pt x="1117092" y="1038225"/>
                      <a:pt x="1150144" y="1014984"/>
                    </a:cubicBezTo>
                    <a:cubicBezTo>
                      <a:pt x="1153573" y="1012603"/>
                      <a:pt x="1160907" y="1010888"/>
                      <a:pt x="1163193" y="1012793"/>
                    </a:cubicBezTo>
                    <a:cubicBezTo>
                      <a:pt x="1182624" y="1028605"/>
                      <a:pt x="1203865" y="1026890"/>
                      <a:pt x="1226249" y="1021937"/>
                    </a:cubicBezTo>
                    <a:cubicBezTo>
                      <a:pt x="1232059" y="1020604"/>
                      <a:pt x="1240251" y="1020604"/>
                      <a:pt x="1244632" y="1023747"/>
                    </a:cubicBezTo>
                    <a:cubicBezTo>
                      <a:pt x="1265492" y="1038320"/>
                      <a:pt x="1287876" y="1036225"/>
                      <a:pt x="1310545" y="1031939"/>
                    </a:cubicBezTo>
                    <a:cubicBezTo>
                      <a:pt x="1314069" y="1031272"/>
                      <a:pt x="1318356" y="1027652"/>
                      <a:pt x="1319879" y="1024319"/>
                    </a:cubicBezTo>
                    <a:cubicBezTo>
                      <a:pt x="1325309" y="1012508"/>
                      <a:pt x="1335501" y="1008507"/>
                      <a:pt x="1346740" y="1005173"/>
                    </a:cubicBezTo>
                    <a:cubicBezTo>
                      <a:pt x="1364457" y="999744"/>
                      <a:pt x="1381887" y="993362"/>
                      <a:pt x="1399699" y="988219"/>
                    </a:cubicBezTo>
                    <a:cubicBezTo>
                      <a:pt x="1404081" y="986981"/>
                      <a:pt x="1409510" y="987743"/>
                      <a:pt x="1414082" y="989171"/>
                    </a:cubicBezTo>
                    <a:cubicBezTo>
                      <a:pt x="1429703" y="994029"/>
                      <a:pt x="1439609" y="1006221"/>
                      <a:pt x="1450467" y="1017461"/>
                    </a:cubicBezTo>
                    <a:cubicBezTo>
                      <a:pt x="1455230" y="1022414"/>
                      <a:pt x="1461802" y="1025938"/>
                      <a:pt x="1468184" y="1028795"/>
                    </a:cubicBezTo>
                    <a:cubicBezTo>
                      <a:pt x="1484757" y="1036130"/>
                      <a:pt x="1501712" y="1042702"/>
                      <a:pt x="1518476" y="1049655"/>
                    </a:cubicBezTo>
                    <a:cubicBezTo>
                      <a:pt x="1520095" y="1050322"/>
                      <a:pt x="1521428" y="1052036"/>
                      <a:pt x="1522667" y="1053465"/>
                    </a:cubicBezTo>
                    <a:cubicBezTo>
                      <a:pt x="1535049" y="1068515"/>
                      <a:pt x="1547336" y="1083659"/>
                      <a:pt x="1559814" y="1098709"/>
                    </a:cubicBezTo>
                    <a:cubicBezTo>
                      <a:pt x="1562195" y="1101566"/>
                      <a:pt x="1565625" y="1103662"/>
                      <a:pt x="1568196" y="1106424"/>
                    </a:cubicBezTo>
                    <a:cubicBezTo>
                      <a:pt x="1571816" y="1110234"/>
                      <a:pt x="1576388" y="1113854"/>
                      <a:pt x="1578293" y="1118426"/>
                    </a:cubicBezTo>
                    <a:cubicBezTo>
                      <a:pt x="1584198" y="1132808"/>
                      <a:pt x="1595533" y="1139000"/>
                      <a:pt x="1609820" y="1141667"/>
                    </a:cubicBezTo>
                    <a:cubicBezTo>
                      <a:pt x="1622870" y="1144143"/>
                      <a:pt x="1635919" y="1146239"/>
                      <a:pt x="1648873" y="1149096"/>
                    </a:cubicBezTo>
                    <a:cubicBezTo>
                      <a:pt x="1664684" y="1152525"/>
                      <a:pt x="1680401" y="1156240"/>
                      <a:pt x="1696022" y="1160431"/>
                    </a:cubicBezTo>
                    <a:cubicBezTo>
                      <a:pt x="1702784" y="1162241"/>
                      <a:pt x="1709928" y="1164336"/>
                      <a:pt x="1715739" y="1168051"/>
                    </a:cubicBezTo>
                    <a:cubicBezTo>
                      <a:pt x="1732026" y="1178338"/>
                      <a:pt x="1749457" y="1185291"/>
                      <a:pt x="1768602" y="1182529"/>
                    </a:cubicBezTo>
                    <a:cubicBezTo>
                      <a:pt x="1783937" y="1180338"/>
                      <a:pt x="1796796" y="1185958"/>
                      <a:pt x="1806321" y="1194721"/>
                    </a:cubicBezTo>
                    <a:cubicBezTo>
                      <a:pt x="1823657" y="1210628"/>
                      <a:pt x="1842230" y="1207008"/>
                      <a:pt x="1860709" y="1201865"/>
                    </a:cubicBezTo>
                    <a:cubicBezTo>
                      <a:pt x="1870234" y="1199198"/>
                      <a:pt x="1878044" y="1199579"/>
                      <a:pt x="1887093" y="1202150"/>
                    </a:cubicBezTo>
                    <a:cubicBezTo>
                      <a:pt x="1908048" y="1208151"/>
                      <a:pt x="1922050" y="1224439"/>
                      <a:pt x="1935575" y="1238726"/>
                    </a:cubicBezTo>
                    <a:cubicBezTo>
                      <a:pt x="1947101" y="1250918"/>
                      <a:pt x="1960055" y="1257776"/>
                      <a:pt x="1974247" y="1262920"/>
                    </a:cubicBezTo>
                    <a:cubicBezTo>
                      <a:pt x="1992154" y="1269492"/>
                      <a:pt x="2006346" y="1267016"/>
                      <a:pt x="2014919" y="1251204"/>
                    </a:cubicBezTo>
                    <a:cubicBezTo>
                      <a:pt x="2017300" y="1246727"/>
                      <a:pt x="2021491" y="1241488"/>
                      <a:pt x="2025968" y="1240155"/>
                    </a:cubicBezTo>
                    <a:cubicBezTo>
                      <a:pt x="2047589" y="1233488"/>
                      <a:pt x="2069497" y="1223772"/>
                      <a:pt x="2092643" y="1229678"/>
                    </a:cubicBezTo>
                    <a:cubicBezTo>
                      <a:pt x="2124647" y="1237774"/>
                      <a:pt x="2155889" y="1237298"/>
                      <a:pt x="2187893" y="1229297"/>
                    </a:cubicBezTo>
                    <a:cubicBezTo>
                      <a:pt x="2239804" y="1216343"/>
                      <a:pt x="2291715" y="1202627"/>
                      <a:pt x="2346294" y="1205484"/>
                    </a:cubicBezTo>
                    <a:cubicBezTo>
                      <a:pt x="2355342" y="1205960"/>
                      <a:pt x="2366105" y="1200150"/>
                      <a:pt x="2373916" y="1194435"/>
                    </a:cubicBezTo>
                    <a:cubicBezTo>
                      <a:pt x="2388870" y="1183577"/>
                      <a:pt x="2388203" y="1182719"/>
                      <a:pt x="2404967" y="1191673"/>
                    </a:cubicBezTo>
                    <a:cubicBezTo>
                      <a:pt x="2408968" y="1193864"/>
                      <a:pt x="2413921" y="1195197"/>
                      <a:pt x="2416874" y="1198436"/>
                    </a:cubicBezTo>
                    <a:cubicBezTo>
                      <a:pt x="2431923" y="1214914"/>
                      <a:pt x="2450497" y="1210913"/>
                      <a:pt x="2468975" y="1208532"/>
                    </a:cubicBezTo>
                    <a:cubicBezTo>
                      <a:pt x="2472214" y="1208056"/>
                      <a:pt x="2476119" y="1207389"/>
                      <a:pt x="2478882" y="1208723"/>
                    </a:cubicBezTo>
                    <a:cubicBezTo>
                      <a:pt x="2491359" y="1214723"/>
                      <a:pt x="2501932" y="1212628"/>
                      <a:pt x="2512791" y="1204436"/>
                    </a:cubicBezTo>
                    <a:cubicBezTo>
                      <a:pt x="2522220" y="1197388"/>
                      <a:pt x="2533079" y="1193197"/>
                      <a:pt x="2544223" y="1201960"/>
                    </a:cubicBezTo>
                    <a:cubicBezTo>
                      <a:pt x="2568988" y="1221391"/>
                      <a:pt x="2595467" y="1222343"/>
                      <a:pt x="2623471" y="1210056"/>
                    </a:cubicBezTo>
                    <a:cubicBezTo>
                      <a:pt x="2643473" y="1201293"/>
                      <a:pt x="2663190" y="1199293"/>
                      <a:pt x="2684241" y="1208151"/>
                    </a:cubicBezTo>
                    <a:cubicBezTo>
                      <a:pt x="2692337" y="1211580"/>
                      <a:pt x="2702814" y="1209294"/>
                      <a:pt x="2712244" y="1210056"/>
                    </a:cubicBezTo>
                    <a:cubicBezTo>
                      <a:pt x="2717578" y="1210437"/>
                      <a:pt x="2723484" y="1210532"/>
                      <a:pt x="2728055" y="1212914"/>
                    </a:cubicBezTo>
                    <a:cubicBezTo>
                      <a:pt x="2740248" y="1219010"/>
                      <a:pt x="2751582" y="1226820"/>
                      <a:pt x="2763869" y="1232821"/>
                    </a:cubicBezTo>
                    <a:cubicBezTo>
                      <a:pt x="2769775" y="1235678"/>
                      <a:pt x="2776823" y="1237202"/>
                      <a:pt x="2783491" y="1237298"/>
                    </a:cubicBezTo>
                    <a:cubicBezTo>
                      <a:pt x="2803208" y="1237774"/>
                      <a:pt x="2822925" y="1237774"/>
                      <a:pt x="2842546" y="1236917"/>
                    </a:cubicBezTo>
                    <a:cubicBezTo>
                      <a:pt x="2874931" y="1235583"/>
                      <a:pt x="2907792" y="1235297"/>
                      <a:pt x="2931128" y="1206913"/>
                    </a:cubicBezTo>
                    <a:cubicBezTo>
                      <a:pt x="2933034" y="1204627"/>
                      <a:pt x="2937129" y="1203293"/>
                      <a:pt x="2940368" y="1202912"/>
                    </a:cubicBezTo>
                    <a:cubicBezTo>
                      <a:pt x="2955322" y="1201103"/>
                      <a:pt x="2970657" y="1200912"/>
                      <a:pt x="2985421" y="1197959"/>
                    </a:cubicBezTo>
                    <a:cubicBezTo>
                      <a:pt x="2997232" y="1195578"/>
                      <a:pt x="3007043" y="1196340"/>
                      <a:pt x="3015996" y="1204722"/>
                    </a:cubicBezTo>
                    <a:cubicBezTo>
                      <a:pt x="3027712" y="1215771"/>
                      <a:pt x="3042000" y="1222248"/>
                      <a:pt x="3057621" y="1218724"/>
                    </a:cubicBezTo>
                    <a:cubicBezTo>
                      <a:pt x="3073241" y="1215295"/>
                      <a:pt x="3083528" y="1222724"/>
                      <a:pt x="3095054" y="1230440"/>
                    </a:cubicBezTo>
                    <a:cubicBezTo>
                      <a:pt x="3103436" y="1236059"/>
                      <a:pt x="3112961" y="1243108"/>
                      <a:pt x="3122295" y="1243679"/>
                    </a:cubicBezTo>
                    <a:cubicBezTo>
                      <a:pt x="3143441" y="1244917"/>
                      <a:pt x="3161634" y="1264539"/>
                      <a:pt x="3184589" y="1253395"/>
                    </a:cubicBezTo>
                    <a:cubicBezTo>
                      <a:pt x="3186113" y="1252633"/>
                      <a:pt x="3188875" y="1254538"/>
                      <a:pt x="3191066" y="1255014"/>
                    </a:cubicBezTo>
                    <a:cubicBezTo>
                      <a:pt x="3208592" y="1258634"/>
                      <a:pt x="3225070" y="1255109"/>
                      <a:pt x="3237929" y="1243203"/>
                    </a:cubicBezTo>
                    <a:cubicBezTo>
                      <a:pt x="3254788" y="1227677"/>
                      <a:pt x="3273457" y="1226153"/>
                      <a:pt x="3294221" y="1231202"/>
                    </a:cubicBezTo>
                    <a:cubicBezTo>
                      <a:pt x="3300889" y="1232821"/>
                      <a:pt x="3307557" y="1233964"/>
                      <a:pt x="3314319" y="1235297"/>
                    </a:cubicBezTo>
                    <a:cubicBezTo>
                      <a:pt x="3323463" y="1237202"/>
                      <a:pt x="3332703" y="1239203"/>
                      <a:pt x="3341846" y="1241108"/>
                    </a:cubicBezTo>
                    <a:cubicBezTo>
                      <a:pt x="3350705" y="1243013"/>
                      <a:pt x="3360516" y="1246251"/>
                      <a:pt x="3367373" y="1238060"/>
                    </a:cubicBezTo>
                    <a:cubicBezTo>
                      <a:pt x="3373279" y="1231011"/>
                      <a:pt x="3377470" y="1231678"/>
                      <a:pt x="3382899" y="1237774"/>
                    </a:cubicBezTo>
                    <a:cubicBezTo>
                      <a:pt x="3401759" y="1259110"/>
                      <a:pt x="3424619" y="1272445"/>
                      <a:pt x="3453765" y="1273397"/>
                    </a:cubicBezTo>
                    <a:cubicBezTo>
                      <a:pt x="3459766" y="1273588"/>
                      <a:pt x="3465862" y="1274921"/>
                      <a:pt x="3471767" y="1276350"/>
                    </a:cubicBezTo>
                    <a:cubicBezTo>
                      <a:pt x="3475387" y="1277207"/>
                      <a:pt x="3479769" y="1278160"/>
                      <a:pt x="3481959" y="1280732"/>
                    </a:cubicBezTo>
                    <a:cubicBezTo>
                      <a:pt x="3499009" y="1300353"/>
                      <a:pt x="3520250" y="1313974"/>
                      <a:pt x="3543396" y="1324928"/>
                    </a:cubicBezTo>
                    <a:cubicBezTo>
                      <a:pt x="3551682" y="1328833"/>
                      <a:pt x="3560541" y="1332738"/>
                      <a:pt x="3569494" y="1333881"/>
                    </a:cubicBezTo>
                    <a:cubicBezTo>
                      <a:pt x="3578828" y="1335024"/>
                      <a:pt x="3588639" y="1333119"/>
                      <a:pt x="3598164" y="1332071"/>
                    </a:cubicBezTo>
                    <a:cubicBezTo>
                      <a:pt x="3603784" y="1331500"/>
                      <a:pt x="3610261" y="1331595"/>
                      <a:pt x="3614738" y="1328833"/>
                    </a:cubicBezTo>
                    <a:cubicBezTo>
                      <a:pt x="3628930" y="1320165"/>
                      <a:pt x="3642646" y="1310831"/>
                      <a:pt x="3655886" y="1300734"/>
                    </a:cubicBezTo>
                    <a:cubicBezTo>
                      <a:pt x="3667221" y="1292066"/>
                      <a:pt x="3669507" y="1290828"/>
                      <a:pt x="3679317" y="1301687"/>
                    </a:cubicBezTo>
                    <a:cubicBezTo>
                      <a:pt x="3689414" y="1312831"/>
                      <a:pt x="3701987" y="1318641"/>
                      <a:pt x="3715893" y="1321022"/>
                    </a:cubicBezTo>
                    <a:cubicBezTo>
                      <a:pt x="3737896" y="1324737"/>
                      <a:pt x="3760089" y="1327880"/>
                      <a:pt x="3782282" y="1329690"/>
                    </a:cubicBezTo>
                    <a:cubicBezTo>
                      <a:pt x="3802380" y="1331309"/>
                      <a:pt x="3812000" y="1322546"/>
                      <a:pt x="3816001" y="1302639"/>
                    </a:cubicBezTo>
                    <a:cubicBezTo>
                      <a:pt x="3818287" y="1291590"/>
                      <a:pt x="3821240" y="1279588"/>
                      <a:pt x="3833431" y="1276636"/>
                    </a:cubicBezTo>
                    <a:cubicBezTo>
                      <a:pt x="3853339" y="1271873"/>
                      <a:pt x="3874008" y="1269778"/>
                      <a:pt x="3883819" y="1246442"/>
                    </a:cubicBezTo>
                    <a:cubicBezTo>
                      <a:pt x="3889248" y="1251585"/>
                      <a:pt x="3892582" y="1254633"/>
                      <a:pt x="3895821" y="1257681"/>
                    </a:cubicBezTo>
                    <a:cubicBezTo>
                      <a:pt x="3904774" y="1266158"/>
                      <a:pt x="3923347" y="1269778"/>
                      <a:pt x="3932778" y="1262444"/>
                    </a:cubicBezTo>
                    <a:cubicBezTo>
                      <a:pt x="3946684" y="1251776"/>
                      <a:pt x="3959448" y="1253776"/>
                      <a:pt x="3972782" y="1262063"/>
                    </a:cubicBezTo>
                    <a:cubicBezTo>
                      <a:pt x="3995071" y="1275779"/>
                      <a:pt x="4019931" y="1272635"/>
                      <a:pt x="4042505" y="1267111"/>
                    </a:cubicBezTo>
                    <a:cubicBezTo>
                      <a:pt x="4059555" y="1263015"/>
                      <a:pt x="4077748" y="1255490"/>
                      <a:pt x="4088892" y="1238250"/>
                    </a:cubicBezTo>
                    <a:cubicBezTo>
                      <a:pt x="4092416" y="1232726"/>
                      <a:pt x="4100322" y="1229963"/>
                      <a:pt x="4106609" y="1226344"/>
                    </a:cubicBezTo>
                    <a:cubicBezTo>
                      <a:pt x="4111848" y="1223391"/>
                      <a:pt x="4117372" y="1220629"/>
                      <a:pt x="4123182" y="1218724"/>
                    </a:cubicBezTo>
                    <a:cubicBezTo>
                      <a:pt x="4129373" y="1216628"/>
                      <a:pt x="4136232" y="1213580"/>
                      <a:pt x="4142328" y="1214438"/>
                    </a:cubicBezTo>
                    <a:cubicBezTo>
                      <a:pt x="4160806" y="1216914"/>
                      <a:pt x="4175475" y="1212056"/>
                      <a:pt x="4188524" y="1198245"/>
                    </a:cubicBezTo>
                    <a:cubicBezTo>
                      <a:pt x="4195287" y="1191101"/>
                      <a:pt x="4205288" y="1182434"/>
                      <a:pt x="4213860" y="1182338"/>
                    </a:cubicBezTo>
                    <a:cubicBezTo>
                      <a:pt x="4234720" y="1182053"/>
                      <a:pt x="4252055" y="1175195"/>
                      <a:pt x="4270820" y="1167003"/>
                    </a:cubicBezTo>
                    <a:cubicBezTo>
                      <a:pt x="4282916" y="1161764"/>
                      <a:pt x="4296632" y="1158145"/>
                      <a:pt x="4309587" y="1153287"/>
                    </a:cubicBezTo>
                    <a:cubicBezTo>
                      <a:pt x="4324731" y="1147572"/>
                      <a:pt x="4341210" y="1145477"/>
                      <a:pt x="4350449" y="1129665"/>
                    </a:cubicBezTo>
                    <a:cubicBezTo>
                      <a:pt x="4351496" y="1127951"/>
                      <a:pt x="4354640" y="1127665"/>
                      <a:pt x="4356164" y="1126046"/>
                    </a:cubicBezTo>
                    <a:cubicBezTo>
                      <a:pt x="4361021" y="1121093"/>
                      <a:pt x="4367308" y="1116521"/>
                      <a:pt x="4369880" y="1110520"/>
                    </a:cubicBezTo>
                    <a:cubicBezTo>
                      <a:pt x="4377309" y="1092994"/>
                      <a:pt x="4383119" y="1074896"/>
                      <a:pt x="4389787" y="1057085"/>
                    </a:cubicBezTo>
                    <a:cubicBezTo>
                      <a:pt x="4391216" y="1053275"/>
                      <a:pt x="4392549" y="1048417"/>
                      <a:pt x="4395502" y="1046226"/>
                    </a:cubicBezTo>
                    <a:cubicBezTo>
                      <a:pt x="4412552" y="1033653"/>
                      <a:pt x="4429888" y="1021556"/>
                      <a:pt x="4447413" y="1009650"/>
                    </a:cubicBezTo>
                    <a:cubicBezTo>
                      <a:pt x="4454462" y="1004887"/>
                      <a:pt x="4460367" y="1007555"/>
                      <a:pt x="4466654" y="1013079"/>
                    </a:cubicBezTo>
                    <a:cubicBezTo>
                      <a:pt x="4472750" y="1018318"/>
                      <a:pt x="4480275" y="1023747"/>
                      <a:pt x="4487894" y="1025081"/>
                    </a:cubicBezTo>
                    <a:cubicBezTo>
                      <a:pt x="4503135" y="1027652"/>
                      <a:pt x="4518946" y="1028224"/>
                      <a:pt x="4534472" y="1028224"/>
                    </a:cubicBezTo>
                    <a:cubicBezTo>
                      <a:pt x="4540282" y="1028224"/>
                      <a:pt x="4546473" y="1024795"/>
                      <a:pt x="4551903" y="1022033"/>
                    </a:cubicBezTo>
                    <a:cubicBezTo>
                      <a:pt x="4562189" y="1016794"/>
                      <a:pt x="4571714" y="1009745"/>
                      <a:pt x="4582382" y="1005364"/>
                    </a:cubicBezTo>
                    <a:cubicBezTo>
                      <a:pt x="4594765" y="1000316"/>
                      <a:pt x="4602194" y="992219"/>
                      <a:pt x="4605909" y="979551"/>
                    </a:cubicBezTo>
                    <a:cubicBezTo>
                      <a:pt x="4611434" y="960692"/>
                      <a:pt x="4624579" y="947547"/>
                      <a:pt x="4640104" y="936879"/>
                    </a:cubicBezTo>
                    <a:cubicBezTo>
                      <a:pt x="4659821" y="923258"/>
                      <a:pt x="4683348" y="923925"/>
                      <a:pt x="4705731" y="920591"/>
                    </a:cubicBezTo>
                    <a:cubicBezTo>
                      <a:pt x="4714304" y="919353"/>
                      <a:pt x="4723162" y="918305"/>
                      <a:pt x="4730973" y="915162"/>
                    </a:cubicBezTo>
                    <a:cubicBezTo>
                      <a:pt x="4760595" y="903351"/>
                      <a:pt x="4790218" y="892112"/>
                      <a:pt x="4822794" y="892397"/>
                    </a:cubicBezTo>
                    <a:cubicBezTo>
                      <a:pt x="4825460" y="892397"/>
                      <a:pt x="4828128" y="892112"/>
                      <a:pt x="4830794" y="891635"/>
                    </a:cubicBezTo>
                    <a:cubicBezTo>
                      <a:pt x="4853940" y="887730"/>
                      <a:pt x="4877848" y="886206"/>
                      <a:pt x="4894421" y="865442"/>
                    </a:cubicBezTo>
                    <a:cubicBezTo>
                      <a:pt x="4897469" y="861632"/>
                      <a:pt x="4904422" y="860489"/>
                      <a:pt x="4909756" y="858964"/>
                    </a:cubicBezTo>
                    <a:cubicBezTo>
                      <a:pt x="4918996" y="856488"/>
                      <a:pt x="4925188" y="851440"/>
                      <a:pt x="4928521" y="842391"/>
                    </a:cubicBezTo>
                    <a:cubicBezTo>
                      <a:pt x="4934141" y="826770"/>
                      <a:pt x="4940808" y="811435"/>
                      <a:pt x="4945857" y="795623"/>
                    </a:cubicBezTo>
                    <a:cubicBezTo>
                      <a:pt x="4949381" y="784765"/>
                      <a:pt x="4955953" y="778764"/>
                      <a:pt x="4966145" y="774287"/>
                    </a:cubicBezTo>
                    <a:cubicBezTo>
                      <a:pt x="4971860" y="771811"/>
                      <a:pt x="4976813" y="766382"/>
                      <a:pt x="4980909" y="761333"/>
                    </a:cubicBezTo>
                    <a:cubicBezTo>
                      <a:pt x="4985862" y="755237"/>
                      <a:pt x="4988433" y="747141"/>
                      <a:pt x="4993862" y="741712"/>
                    </a:cubicBezTo>
                    <a:cubicBezTo>
                      <a:pt x="5007102" y="728186"/>
                      <a:pt x="5011198" y="713232"/>
                      <a:pt x="5006816" y="694754"/>
                    </a:cubicBezTo>
                    <a:cubicBezTo>
                      <a:pt x="5002911" y="678371"/>
                      <a:pt x="5013198" y="656463"/>
                      <a:pt x="5026724" y="653129"/>
                    </a:cubicBezTo>
                    <a:cubicBezTo>
                      <a:pt x="5041678" y="649414"/>
                      <a:pt x="5051965" y="640271"/>
                      <a:pt x="5062538" y="630079"/>
                    </a:cubicBezTo>
                    <a:cubicBezTo>
                      <a:pt x="5068443" y="624364"/>
                      <a:pt x="5076730" y="619411"/>
                      <a:pt x="5084731" y="617982"/>
                    </a:cubicBezTo>
                    <a:cubicBezTo>
                      <a:pt x="5115116" y="612458"/>
                      <a:pt x="5143786" y="619220"/>
                      <a:pt x="5172647" y="630174"/>
                    </a:cubicBezTo>
                    <a:cubicBezTo>
                      <a:pt x="5191506" y="637318"/>
                      <a:pt x="5212461" y="639223"/>
                      <a:pt x="5232654" y="642080"/>
                    </a:cubicBezTo>
                    <a:cubicBezTo>
                      <a:pt x="5238941" y="642937"/>
                      <a:pt x="5246942" y="641033"/>
                      <a:pt x="5252371" y="637508"/>
                    </a:cubicBezTo>
                    <a:cubicBezTo>
                      <a:pt x="5271421" y="625316"/>
                      <a:pt x="5290376" y="612743"/>
                      <a:pt x="5308092" y="598646"/>
                    </a:cubicBezTo>
                    <a:cubicBezTo>
                      <a:pt x="5324571" y="585407"/>
                      <a:pt x="5343144" y="579882"/>
                      <a:pt x="5363147" y="581311"/>
                    </a:cubicBezTo>
                    <a:cubicBezTo>
                      <a:pt x="5377720" y="582359"/>
                      <a:pt x="5390864" y="579977"/>
                      <a:pt x="5404580" y="576358"/>
                    </a:cubicBezTo>
                    <a:cubicBezTo>
                      <a:pt x="5416010" y="573310"/>
                      <a:pt x="5428583" y="571214"/>
                      <a:pt x="5440203" y="572548"/>
                    </a:cubicBezTo>
                    <a:cubicBezTo>
                      <a:pt x="5456491" y="574453"/>
                      <a:pt x="5469922" y="571691"/>
                      <a:pt x="5482971" y="561880"/>
                    </a:cubicBezTo>
                    <a:cubicBezTo>
                      <a:pt x="5489924" y="556641"/>
                      <a:pt x="5498878" y="553879"/>
                      <a:pt x="5507165" y="550259"/>
                    </a:cubicBezTo>
                    <a:cubicBezTo>
                      <a:pt x="5519928" y="544640"/>
                      <a:pt x="5533168" y="539877"/>
                      <a:pt x="5545645" y="533591"/>
                    </a:cubicBezTo>
                    <a:cubicBezTo>
                      <a:pt x="5559076" y="526923"/>
                      <a:pt x="5571363" y="517684"/>
                      <a:pt x="5585079" y="511969"/>
                    </a:cubicBezTo>
                    <a:cubicBezTo>
                      <a:pt x="5599843" y="505778"/>
                      <a:pt x="5609368" y="496348"/>
                      <a:pt x="5615368" y="481679"/>
                    </a:cubicBezTo>
                    <a:cubicBezTo>
                      <a:pt x="5619179" y="472440"/>
                      <a:pt x="5624417" y="462629"/>
                      <a:pt x="5631656" y="456152"/>
                    </a:cubicBezTo>
                    <a:cubicBezTo>
                      <a:pt x="5646611" y="442913"/>
                      <a:pt x="5664136" y="432625"/>
                      <a:pt x="5679377" y="419576"/>
                    </a:cubicBezTo>
                    <a:cubicBezTo>
                      <a:pt x="5700808" y="401288"/>
                      <a:pt x="5720620" y="381857"/>
                      <a:pt x="5722525" y="350615"/>
                    </a:cubicBezTo>
                    <a:cubicBezTo>
                      <a:pt x="5723572" y="333375"/>
                      <a:pt x="5732716" y="326041"/>
                      <a:pt x="5749576" y="321945"/>
                    </a:cubicBezTo>
                    <a:cubicBezTo>
                      <a:pt x="5755195" y="320612"/>
                      <a:pt x="5763197" y="318040"/>
                      <a:pt x="5764911" y="313849"/>
                    </a:cubicBezTo>
                    <a:cubicBezTo>
                      <a:pt x="5770054" y="301371"/>
                      <a:pt x="5780722" y="298895"/>
                      <a:pt x="5791009" y="293942"/>
                    </a:cubicBezTo>
                    <a:cubicBezTo>
                      <a:pt x="5797201" y="290989"/>
                      <a:pt x="5804821" y="285179"/>
                      <a:pt x="5806440" y="279178"/>
                    </a:cubicBezTo>
                    <a:cubicBezTo>
                      <a:pt x="5813107" y="254889"/>
                      <a:pt x="5831395" y="240602"/>
                      <a:pt x="5848636" y="224885"/>
                    </a:cubicBezTo>
                    <a:cubicBezTo>
                      <a:pt x="5853684" y="220218"/>
                      <a:pt x="5859113" y="214884"/>
                      <a:pt x="5861590" y="208788"/>
                    </a:cubicBezTo>
                    <a:cubicBezTo>
                      <a:pt x="5866829" y="195643"/>
                      <a:pt x="5874639" y="186118"/>
                      <a:pt x="5888355" y="181166"/>
                    </a:cubicBezTo>
                    <a:cubicBezTo>
                      <a:pt x="5892736" y="179642"/>
                      <a:pt x="5896737" y="176117"/>
                      <a:pt x="5900071" y="172784"/>
                    </a:cubicBezTo>
                    <a:cubicBezTo>
                      <a:pt x="5907215" y="165545"/>
                      <a:pt x="5913215" y="157067"/>
                      <a:pt x="5920740" y="150305"/>
                    </a:cubicBezTo>
                    <a:cubicBezTo>
                      <a:pt x="5939885" y="132874"/>
                      <a:pt x="5958840" y="115729"/>
                      <a:pt x="5969985" y="91345"/>
                    </a:cubicBezTo>
                    <a:cubicBezTo>
                      <a:pt x="5975413" y="79439"/>
                      <a:pt x="5981605" y="66485"/>
                      <a:pt x="5991130" y="58293"/>
                    </a:cubicBezTo>
                    <a:cubicBezTo>
                      <a:pt x="6003227" y="47911"/>
                      <a:pt x="6019133" y="42005"/>
                      <a:pt x="6033325" y="33909"/>
                    </a:cubicBezTo>
                    <a:cubicBezTo>
                      <a:pt x="6040469" y="29813"/>
                      <a:pt x="6047137" y="24860"/>
                      <a:pt x="6054376" y="20955"/>
                    </a:cubicBezTo>
                    <a:cubicBezTo>
                      <a:pt x="6067234" y="14097"/>
                      <a:pt x="6080379" y="7715"/>
                      <a:pt x="609552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26" name="Freeform: Shape 13">
                <a:extLst>
                  <a:ext uri="{FF2B5EF4-FFF2-40B4-BE49-F238E27FC236}">
                    <a16:creationId xmlns:a16="http://schemas.microsoft.com/office/drawing/2014/main" id="{B911230A-EF3B-4760-9087-E4FBE05BDC5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44" y="3296011"/>
                <a:ext cx="12191456" cy="2849975"/>
              </a:xfrm>
              <a:custGeom>
                <a:avLst/>
                <a:gdLst>
                  <a:gd name="connsiteX0" fmla="*/ 6095524 w 6095524"/>
                  <a:gd name="connsiteY0" fmla="*/ 0 h 1424940"/>
                  <a:gd name="connsiteX1" fmla="*/ 6095524 w 6095524"/>
                  <a:gd name="connsiteY1" fmla="*/ 17431 h 1424940"/>
                  <a:gd name="connsiteX2" fmla="*/ 6095524 w 6095524"/>
                  <a:gd name="connsiteY2" fmla="*/ 216290 h 1424940"/>
                  <a:gd name="connsiteX3" fmla="*/ 6079998 w 6095524"/>
                  <a:gd name="connsiteY3" fmla="*/ 230600 h 1424940"/>
                  <a:gd name="connsiteX4" fmla="*/ 6012751 w 6095524"/>
                  <a:gd name="connsiteY4" fmla="*/ 260699 h 1424940"/>
                  <a:gd name="connsiteX5" fmla="*/ 5992749 w 6095524"/>
                  <a:gd name="connsiteY5" fmla="*/ 268700 h 1424940"/>
                  <a:gd name="connsiteX6" fmla="*/ 5910358 w 6095524"/>
                  <a:gd name="connsiteY6" fmla="*/ 320231 h 1424940"/>
                  <a:gd name="connsiteX7" fmla="*/ 5835777 w 6095524"/>
                  <a:gd name="connsiteY7" fmla="*/ 383953 h 1424940"/>
                  <a:gd name="connsiteX8" fmla="*/ 5781008 w 6095524"/>
                  <a:gd name="connsiteY8" fmla="*/ 459581 h 1424940"/>
                  <a:gd name="connsiteX9" fmla="*/ 5765673 w 6095524"/>
                  <a:gd name="connsiteY9" fmla="*/ 477584 h 1424940"/>
                  <a:gd name="connsiteX10" fmla="*/ 5723763 w 6095524"/>
                  <a:gd name="connsiteY10" fmla="*/ 500158 h 1424940"/>
                  <a:gd name="connsiteX11" fmla="*/ 5686711 w 6095524"/>
                  <a:gd name="connsiteY11" fmla="*/ 517112 h 1424940"/>
                  <a:gd name="connsiteX12" fmla="*/ 5659850 w 6095524"/>
                  <a:gd name="connsiteY12" fmla="*/ 535877 h 1424940"/>
                  <a:gd name="connsiteX13" fmla="*/ 5637181 w 6095524"/>
                  <a:gd name="connsiteY13" fmla="*/ 553117 h 1424940"/>
                  <a:gd name="connsiteX14" fmla="*/ 5585841 w 6095524"/>
                  <a:gd name="connsiteY14" fmla="*/ 597694 h 1424940"/>
                  <a:gd name="connsiteX15" fmla="*/ 5528977 w 6095524"/>
                  <a:gd name="connsiteY15" fmla="*/ 635318 h 1424940"/>
                  <a:gd name="connsiteX16" fmla="*/ 5483256 w 6095524"/>
                  <a:gd name="connsiteY16" fmla="*/ 681419 h 1424940"/>
                  <a:gd name="connsiteX17" fmla="*/ 5464397 w 6095524"/>
                  <a:gd name="connsiteY17" fmla="*/ 706374 h 1424940"/>
                  <a:gd name="connsiteX18" fmla="*/ 5424773 w 6095524"/>
                  <a:gd name="connsiteY18" fmla="*/ 723424 h 1424940"/>
                  <a:gd name="connsiteX19" fmla="*/ 5381815 w 6095524"/>
                  <a:gd name="connsiteY19" fmla="*/ 750094 h 1424940"/>
                  <a:gd name="connsiteX20" fmla="*/ 5351335 w 6095524"/>
                  <a:gd name="connsiteY20" fmla="*/ 776573 h 1424940"/>
                  <a:gd name="connsiteX21" fmla="*/ 5327809 w 6095524"/>
                  <a:gd name="connsiteY21" fmla="*/ 794290 h 1424940"/>
                  <a:gd name="connsiteX22" fmla="*/ 5294566 w 6095524"/>
                  <a:gd name="connsiteY22" fmla="*/ 812102 h 1424940"/>
                  <a:gd name="connsiteX23" fmla="*/ 5261229 w 6095524"/>
                  <a:gd name="connsiteY23" fmla="*/ 835438 h 1424940"/>
                  <a:gd name="connsiteX24" fmla="*/ 5245037 w 6095524"/>
                  <a:gd name="connsiteY24" fmla="*/ 849821 h 1424940"/>
                  <a:gd name="connsiteX25" fmla="*/ 5213699 w 6095524"/>
                  <a:gd name="connsiteY25" fmla="*/ 873728 h 1424940"/>
                  <a:gd name="connsiteX26" fmla="*/ 5181409 w 6095524"/>
                  <a:gd name="connsiteY26" fmla="*/ 896017 h 1424940"/>
                  <a:gd name="connsiteX27" fmla="*/ 5120735 w 6095524"/>
                  <a:gd name="connsiteY27" fmla="*/ 921544 h 1424940"/>
                  <a:gd name="connsiteX28" fmla="*/ 5065490 w 6095524"/>
                  <a:gd name="connsiteY28" fmla="*/ 959072 h 1424940"/>
                  <a:gd name="connsiteX29" fmla="*/ 5021675 w 6095524"/>
                  <a:gd name="connsiteY29" fmla="*/ 986504 h 1424940"/>
                  <a:gd name="connsiteX30" fmla="*/ 4996148 w 6095524"/>
                  <a:gd name="connsiteY30" fmla="*/ 1004507 h 1424940"/>
                  <a:gd name="connsiteX31" fmla="*/ 4949285 w 6095524"/>
                  <a:gd name="connsiteY31" fmla="*/ 1044702 h 1424940"/>
                  <a:gd name="connsiteX32" fmla="*/ 4876609 w 6095524"/>
                  <a:gd name="connsiteY32" fmla="*/ 1086993 h 1424940"/>
                  <a:gd name="connsiteX33" fmla="*/ 4832699 w 6095524"/>
                  <a:gd name="connsiteY33" fmla="*/ 1109853 h 1424940"/>
                  <a:gd name="connsiteX34" fmla="*/ 4738211 w 6095524"/>
                  <a:gd name="connsiteY34" fmla="*/ 1144334 h 1424940"/>
                  <a:gd name="connsiteX35" fmla="*/ 4707731 w 6095524"/>
                  <a:gd name="connsiteY35" fmla="*/ 1156621 h 1424940"/>
                  <a:gd name="connsiteX36" fmla="*/ 4672870 w 6095524"/>
                  <a:gd name="connsiteY36" fmla="*/ 1164717 h 1424940"/>
                  <a:gd name="connsiteX37" fmla="*/ 4616863 w 6095524"/>
                  <a:gd name="connsiteY37" fmla="*/ 1183862 h 1424940"/>
                  <a:gd name="connsiteX38" fmla="*/ 4507516 w 6095524"/>
                  <a:gd name="connsiteY38" fmla="*/ 1216819 h 1424940"/>
                  <a:gd name="connsiteX39" fmla="*/ 4483513 w 6095524"/>
                  <a:gd name="connsiteY39" fmla="*/ 1221867 h 1424940"/>
                  <a:gd name="connsiteX40" fmla="*/ 4422362 w 6095524"/>
                  <a:gd name="connsiteY40" fmla="*/ 1243108 h 1424940"/>
                  <a:gd name="connsiteX41" fmla="*/ 4385691 w 6095524"/>
                  <a:gd name="connsiteY41" fmla="*/ 1257395 h 1424940"/>
                  <a:gd name="connsiteX42" fmla="*/ 4355306 w 6095524"/>
                  <a:gd name="connsiteY42" fmla="*/ 1265587 h 1424940"/>
                  <a:gd name="connsiteX43" fmla="*/ 4328446 w 6095524"/>
                  <a:gd name="connsiteY43" fmla="*/ 1269397 h 1424940"/>
                  <a:gd name="connsiteX44" fmla="*/ 4257770 w 6095524"/>
                  <a:gd name="connsiteY44" fmla="*/ 1288256 h 1424940"/>
                  <a:gd name="connsiteX45" fmla="*/ 4229576 w 6095524"/>
                  <a:gd name="connsiteY45" fmla="*/ 1295686 h 1424940"/>
                  <a:gd name="connsiteX46" fmla="*/ 4156424 w 6095524"/>
                  <a:gd name="connsiteY46" fmla="*/ 1321213 h 1424940"/>
                  <a:gd name="connsiteX47" fmla="*/ 4094416 w 6095524"/>
                  <a:gd name="connsiteY47" fmla="*/ 1338072 h 1424940"/>
                  <a:gd name="connsiteX48" fmla="*/ 4068509 w 6095524"/>
                  <a:gd name="connsiteY48" fmla="*/ 1346168 h 1424940"/>
                  <a:gd name="connsiteX49" fmla="*/ 4009263 w 6095524"/>
                  <a:gd name="connsiteY49" fmla="*/ 1359694 h 1424940"/>
                  <a:gd name="connsiteX50" fmla="*/ 3975735 w 6095524"/>
                  <a:gd name="connsiteY50" fmla="*/ 1369219 h 1424940"/>
                  <a:gd name="connsiteX51" fmla="*/ 3893915 w 6095524"/>
                  <a:gd name="connsiteY51" fmla="*/ 1379982 h 1424940"/>
                  <a:gd name="connsiteX52" fmla="*/ 3809428 w 6095524"/>
                  <a:gd name="connsiteY52" fmla="*/ 1390364 h 1424940"/>
                  <a:gd name="connsiteX53" fmla="*/ 3763042 w 6095524"/>
                  <a:gd name="connsiteY53" fmla="*/ 1393793 h 1424940"/>
                  <a:gd name="connsiteX54" fmla="*/ 3722561 w 6095524"/>
                  <a:gd name="connsiteY54" fmla="*/ 1399223 h 1424940"/>
                  <a:gd name="connsiteX55" fmla="*/ 3687318 w 6095524"/>
                  <a:gd name="connsiteY55" fmla="*/ 1402652 h 1424940"/>
                  <a:gd name="connsiteX56" fmla="*/ 3631216 w 6095524"/>
                  <a:gd name="connsiteY56" fmla="*/ 1409605 h 1424940"/>
                  <a:gd name="connsiteX57" fmla="*/ 3607880 w 6095524"/>
                  <a:gd name="connsiteY57" fmla="*/ 1411415 h 1424940"/>
                  <a:gd name="connsiteX58" fmla="*/ 3552825 w 6095524"/>
                  <a:gd name="connsiteY58" fmla="*/ 1411319 h 1424940"/>
                  <a:gd name="connsiteX59" fmla="*/ 3533680 w 6095524"/>
                  <a:gd name="connsiteY59" fmla="*/ 1410367 h 1424940"/>
                  <a:gd name="connsiteX60" fmla="*/ 3496818 w 6095524"/>
                  <a:gd name="connsiteY60" fmla="*/ 1398556 h 1424940"/>
                  <a:gd name="connsiteX61" fmla="*/ 3492437 w 6095524"/>
                  <a:gd name="connsiteY61" fmla="*/ 1397699 h 1424940"/>
                  <a:gd name="connsiteX62" fmla="*/ 3468243 w 6095524"/>
                  <a:gd name="connsiteY62" fmla="*/ 1393031 h 1424940"/>
                  <a:gd name="connsiteX63" fmla="*/ 3455003 w 6095524"/>
                  <a:gd name="connsiteY63" fmla="*/ 1391507 h 1424940"/>
                  <a:gd name="connsiteX64" fmla="*/ 3404711 w 6095524"/>
                  <a:gd name="connsiteY64" fmla="*/ 1381792 h 1424940"/>
                  <a:gd name="connsiteX65" fmla="*/ 3375756 w 6095524"/>
                  <a:gd name="connsiteY65" fmla="*/ 1377220 h 1424940"/>
                  <a:gd name="connsiteX66" fmla="*/ 3352324 w 6095524"/>
                  <a:gd name="connsiteY66" fmla="*/ 1377887 h 1424940"/>
                  <a:gd name="connsiteX67" fmla="*/ 3311176 w 6095524"/>
                  <a:gd name="connsiteY67" fmla="*/ 1378744 h 1424940"/>
                  <a:gd name="connsiteX68" fmla="*/ 3298031 w 6095524"/>
                  <a:gd name="connsiteY68" fmla="*/ 1380935 h 1424940"/>
                  <a:gd name="connsiteX69" fmla="*/ 3238595 w 6095524"/>
                  <a:gd name="connsiteY69" fmla="*/ 1374648 h 1424940"/>
                  <a:gd name="connsiteX70" fmla="*/ 3204686 w 6095524"/>
                  <a:gd name="connsiteY70" fmla="*/ 1374172 h 1424940"/>
                  <a:gd name="connsiteX71" fmla="*/ 3166491 w 6095524"/>
                  <a:gd name="connsiteY71" fmla="*/ 1366361 h 1424940"/>
                  <a:gd name="connsiteX72" fmla="*/ 3155347 w 6095524"/>
                  <a:gd name="connsiteY72" fmla="*/ 1366742 h 1424940"/>
                  <a:gd name="connsiteX73" fmla="*/ 3142869 w 6095524"/>
                  <a:gd name="connsiteY73" fmla="*/ 1367409 h 1424940"/>
                  <a:gd name="connsiteX74" fmla="*/ 3104578 w 6095524"/>
                  <a:gd name="connsiteY74" fmla="*/ 1367981 h 1424940"/>
                  <a:gd name="connsiteX75" fmla="*/ 3081337 w 6095524"/>
                  <a:gd name="connsiteY75" fmla="*/ 1370838 h 1424940"/>
                  <a:gd name="connsiteX76" fmla="*/ 3037047 w 6095524"/>
                  <a:gd name="connsiteY76" fmla="*/ 1369124 h 1424940"/>
                  <a:gd name="connsiteX77" fmla="*/ 3020663 w 6095524"/>
                  <a:gd name="connsiteY77" fmla="*/ 1371600 h 1424940"/>
                  <a:gd name="connsiteX78" fmla="*/ 2979230 w 6095524"/>
                  <a:gd name="connsiteY78" fmla="*/ 1371886 h 1424940"/>
                  <a:gd name="connsiteX79" fmla="*/ 2942082 w 6095524"/>
                  <a:gd name="connsiteY79" fmla="*/ 1370457 h 1424940"/>
                  <a:gd name="connsiteX80" fmla="*/ 2906268 w 6095524"/>
                  <a:gd name="connsiteY80" fmla="*/ 1371219 h 1424940"/>
                  <a:gd name="connsiteX81" fmla="*/ 2880646 w 6095524"/>
                  <a:gd name="connsiteY81" fmla="*/ 1374362 h 1424940"/>
                  <a:gd name="connsiteX82" fmla="*/ 2852833 w 6095524"/>
                  <a:gd name="connsiteY82" fmla="*/ 1376267 h 1424940"/>
                  <a:gd name="connsiteX83" fmla="*/ 2776157 w 6095524"/>
                  <a:gd name="connsiteY83" fmla="*/ 1387602 h 1424940"/>
                  <a:gd name="connsiteX84" fmla="*/ 2761965 w 6095524"/>
                  <a:gd name="connsiteY84" fmla="*/ 1384840 h 1424940"/>
                  <a:gd name="connsiteX85" fmla="*/ 2681383 w 6095524"/>
                  <a:gd name="connsiteY85" fmla="*/ 1382268 h 1424940"/>
                  <a:gd name="connsiteX86" fmla="*/ 2663857 w 6095524"/>
                  <a:gd name="connsiteY86" fmla="*/ 1382459 h 1424940"/>
                  <a:gd name="connsiteX87" fmla="*/ 2616803 w 6095524"/>
                  <a:gd name="connsiteY87" fmla="*/ 1371219 h 1424940"/>
                  <a:gd name="connsiteX88" fmla="*/ 2544223 w 6095524"/>
                  <a:gd name="connsiteY88" fmla="*/ 1389031 h 1424940"/>
                  <a:gd name="connsiteX89" fmla="*/ 2476309 w 6095524"/>
                  <a:gd name="connsiteY89" fmla="*/ 1411319 h 1424940"/>
                  <a:gd name="connsiteX90" fmla="*/ 2467737 w 6095524"/>
                  <a:gd name="connsiteY90" fmla="*/ 1414177 h 1424940"/>
                  <a:gd name="connsiteX91" fmla="*/ 2443353 w 6095524"/>
                  <a:gd name="connsiteY91" fmla="*/ 1419035 h 1424940"/>
                  <a:gd name="connsiteX92" fmla="*/ 2413159 w 6095524"/>
                  <a:gd name="connsiteY92" fmla="*/ 1420749 h 1424940"/>
                  <a:gd name="connsiteX93" fmla="*/ 2374868 w 6095524"/>
                  <a:gd name="connsiteY93" fmla="*/ 1424940 h 1424940"/>
                  <a:gd name="connsiteX94" fmla="*/ 2344198 w 6095524"/>
                  <a:gd name="connsiteY94" fmla="*/ 1419701 h 1424940"/>
                  <a:gd name="connsiteX95" fmla="*/ 2301335 w 6095524"/>
                  <a:gd name="connsiteY95" fmla="*/ 1411891 h 1424940"/>
                  <a:gd name="connsiteX96" fmla="*/ 2260949 w 6095524"/>
                  <a:gd name="connsiteY96" fmla="*/ 1404461 h 1424940"/>
                  <a:gd name="connsiteX97" fmla="*/ 2248186 w 6095524"/>
                  <a:gd name="connsiteY97" fmla="*/ 1413224 h 1424940"/>
                  <a:gd name="connsiteX98" fmla="*/ 2228469 w 6095524"/>
                  <a:gd name="connsiteY98" fmla="*/ 1420844 h 1424940"/>
                  <a:gd name="connsiteX99" fmla="*/ 2206562 w 6095524"/>
                  <a:gd name="connsiteY99" fmla="*/ 1411700 h 1424940"/>
                  <a:gd name="connsiteX100" fmla="*/ 2155317 w 6095524"/>
                  <a:gd name="connsiteY100" fmla="*/ 1392746 h 1424940"/>
                  <a:gd name="connsiteX101" fmla="*/ 2122932 w 6095524"/>
                  <a:gd name="connsiteY101" fmla="*/ 1391888 h 1424940"/>
                  <a:gd name="connsiteX102" fmla="*/ 2052542 w 6095524"/>
                  <a:gd name="connsiteY102" fmla="*/ 1383792 h 1424940"/>
                  <a:gd name="connsiteX103" fmla="*/ 2006537 w 6095524"/>
                  <a:gd name="connsiteY103" fmla="*/ 1372267 h 1424940"/>
                  <a:gd name="connsiteX104" fmla="*/ 1973486 w 6095524"/>
                  <a:gd name="connsiteY104" fmla="*/ 1359218 h 1424940"/>
                  <a:gd name="connsiteX105" fmla="*/ 1926146 w 6095524"/>
                  <a:gd name="connsiteY105" fmla="*/ 1342168 h 1424940"/>
                  <a:gd name="connsiteX106" fmla="*/ 1878616 w 6095524"/>
                  <a:gd name="connsiteY106" fmla="*/ 1333310 h 1424940"/>
                  <a:gd name="connsiteX107" fmla="*/ 1844231 w 6095524"/>
                  <a:gd name="connsiteY107" fmla="*/ 1322165 h 1424940"/>
                  <a:gd name="connsiteX108" fmla="*/ 1802225 w 6095524"/>
                  <a:gd name="connsiteY108" fmla="*/ 1314545 h 1424940"/>
                  <a:gd name="connsiteX109" fmla="*/ 1766983 w 6095524"/>
                  <a:gd name="connsiteY109" fmla="*/ 1314260 h 1424940"/>
                  <a:gd name="connsiteX110" fmla="*/ 1711738 w 6095524"/>
                  <a:gd name="connsiteY110" fmla="*/ 1315593 h 1424940"/>
                  <a:gd name="connsiteX111" fmla="*/ 1644111 w 6095524"/>
                  <a:gd name="connsiteY111" fmla="*/ 1292543 h 1424940"/>
                  <a:gd name="connsiteX112" fmla="*/ 1616774 w 6095524"/>
                  <a:gd name="connsiteY112" fmla="*/ 1287399 h 1424940"/>
                  <a:gd name="connsiteX113" fmla="*/ 1591056 w 6095524"/>
                  <a:gd name="connsiteY113" fmla="*/ 1285018 h 1424940"/>
                  <a:gd name="connsiteX114" fmla="*/ 1536478 w 6095524"/>
                  <a:gd name="connsiteY114" fmla="*/ 1269683 h 1424940"/>
                  <a:gd name="connsiteX115" fmla="*/ 1514285 w 6095524"/>
                  <a:gd name="connsiteY115" fmla="*/ 1264634 h 1424940"/>
                  <a:gd name="connsiteX116" fmla="*/ 1483233 w 6095524"/>
                  <a:gd name="connsiteY116" fmla="*/ 1264730 h 1424940"/>
                  <a:gd name="connsiteX117" fmla="*/ 1426750 w 6095524"/>
                  <a:gd name="connsiteY117" fmla="*/ 1257681 h 1424940"/>
                  <a:gd name="connsiteX118" fmla="*/ 1370362 w 6095524"/>
                  <a:gd name="connsiteY118" fmla="*/ 1237107 h 1424940"/>
                  <a:gd name="connsiteX119" fmla="*/ 1346454 w 6095524"/>
                  <a:gd name="connsiteY119" fmla="*/ 1239107 h 1424940"/>
                  <a:gd name="connsiteX120" fmla="*/ 1337882 w 6095524"/>
                  <a:gd name="connsiteY120" fmla="*/ 1238631 h 1424940"/>
                  <a:gd name="connsiteX121" fmla="*/ 1260825 w 6095524"/>
                  <a:gd name="connsiteY121" fmla="*/ 1227296 h 1424940"/>
                  <a:gd name="connsiteX122" fmla="*/ 1253109 w 6095524"/>
                  <a:gd name="connsiteY122" fmla="*/ 1226058 h 1424940"/>
                  <a:gd name="connsiteX123" fmla="*/ 1216915 w 6095524"/>
                  <a:gd name="connsiteY123" fmla="*/ 1215962 h 1424940"/>
                  <a:gd name="connsiteX124" fmla="*/ 1125664 w 6095524"/>
                  <a:gd name="connsiteY124" fmla="*/ 1209675 h 1424940"/>
                  <a:gd name="connsiteX125" fmla="*/ 1120045 w 6095524"/>
                  <a:gd name="connsiteY125" fmla="*/ 1208913 h 1424940"/>
                  <a:gd name="connsiteX126" fmla="*/ 1089469 w 6095524"/>
                  <a:gd name="connsiteY126" fmla="*/ 1213961 h 1424940"/>
                  <a:gd name="connsiteX127" fmla="*/ 1074325 w 6095524"/>
                  <a:gd name="connsiteY127" fmla="*/ 1221105 h 1424940"/>
                  <a:gd name="connsiteX128" fmla="*/ 1050703 w 6095524"/>
                  <a:gd name="connsiteY128" fmla="*/ 1228535 h 1424940"/>
                  <a:gd name="connsiteX129" fmla="*/ 1026700 w 6095524"/>
                  <a:gd name="connsiteY129" fmla="*/ 1231297 h 1424940"/>
                  <a:gd name="connsiteX130" fmla="*/ 986409 w 6095524"/>
                  <a:gd name="connsiteY130" fmla="*/ 1220057 h 1424940"/>
                  <a:gd name="connsiteX131" fmla="*/ 971741 w 6095524"/>
                  <a:gd name="connsiteY131" fmla="*/ 1218914 h 1424940"/>
                  <a:gd name="connsiteX132" fmla="*/ 939070 w 6095524"/>
                  <a:gd name="connsiteY132" fmla="*/ 1213485 h 1424940"/>
                  <a:gd name="connsiteX133" fmla="*/ 910495 w 6095524"/>
                  <a:gd name="connsiteY133" fmla="*/ 1213866 h 1424940"/>
                  <a:gd name="connsiteX134" fmla="*/ 887540 w 6095524"/>
                  <a:gd name="connsiteY134" fmla="*/ 1222534 h 1424940"/>
                  <a:gd name="connsiteX135" fmla="*/ 854202 w 6095524"/>
                  <a:gd name="connsiteY135" fmla="*/ 1224248 h 1424940"/>
                  <a:gd name="connsiteX136" fmla="*/ 832675 w 6095524"/>
                  <a:gd name="connsiteY136" fmla="*/ 1217962 h 1424940"/>
                  <a:gd name="connsiteX137" fmla="*/ 828294 w 6095524"/>
                  <a:gd name="connsiteY137" fmla="*/ 1217105 h 1424940"/>
                  <a:gd name="connsiteX138" fmla="*/ 772001 w 6095524"/>
                  <a:gd name="connsiteY138" fmla="*/ 1216723 h 1424940"/>
                  <a:gd name="connsiteX139" fmla="*/ 701707 w 6095524"/>
                  <a:gd name="connsiteY139" fmla="*/ 1235678 h 1424940"/>
                  <a:gd name="connsiteX140" fmla="*/ 690086 w 6095524"/>
                  <a:gd name="connsiteY140" fmla="*/ 1239679 h 1424940"/>
                  <a:gd name="connsiteX141" fmla="*/ 633412 w 6095524"/>
                  <a:gd name="connsiteY141" fmla="*/ 1246632 h 1424940"/>
                  <a:gd name="connsiteX142" fmla="*/ 603028 w 6095524"/>
                  <a:gd name="connsiteY142" fmla="*/ 1253681 h 1424940"/>
                  <a:gd name="connsiteX143" fmla="*/ 581120 w 6095524"/>
                  <a:gd name="connsiteY143" fmla="*/ 1254062 h 1424940"/>
                  <a:gd name="connsiteX144" fmla="*/ 554642 w 6095524"/>
                  <a:gd name="connsiteY144" fmla="*/ 1266539 h 1424940"/>
                  <a:gd name="connsiteX145" fmla="*/ 545973 w 6095524"/>
                  <a:gd name="connsiteY145" fmla="*/ 1271969 h 1424940"/>
                  <a:gd name="connsiteX146" fmla="*/ 535591 w 6095524"/>
                  <a:gd name="connsiteY146" fmla="*/ 1275207 h 1424940"/>
                  <a:gd name="connsiteX147" fmla="*/ 488538 w 6095524"/>
                  <a:gd name="connsiteY147" fmla="*/ 1285494 h 1424940"/>
                  <a:gd name="connsiteX148" fmla="*/ 480155 w 6095524"/>
                  <a:gd name="connsiteY148" fmla="*/ 1291304 h 1424940"/>
                  <a:gd name="connsiteX149" fmla="*/ 474535 w 6095524"/>
                  <a:gd name="connsiteY149" fmla="*/ 1294924 h 1424940"/>
                  <a:gd name="connsiteX150" fmla="*/ 428816 w 6095524"/>
                  <a:gd name="connsiteY150" fmla="*/ 1301020 h 1424940"/>
                  <a:gd name="connsiteX151" fmla="*/ 400241 w 6095524"/>
                  <a:gd name="connsiteY151" fmla="*/ 1318260 h 1424940"/>
                  <a:gd name="connsiteX152" fmla="*/ 392431 w 6095524"/>
                  <a:gd name="connsiteY152" fmla="*/ 1325594 h 1424940"/>
                  <a:gd name="connsiteX153" fmla="*/ 365093 w 6095524"/>
                  <a:gd name="connsiteY153" fmla="*/ 1336643 h 1424940"/>
                  <a:gd name="connsiteX154" fmla="*/ 273177 w 6095524"/>
                  <a:gd name="connsiteY154" fmla="*/ 1357884 h 1424940"/>
                  <a:gd name="connsiteX155" fmla="*/ 246888 w 6095524"/>
                  <a:gd name="connsiteY155" fmla="*/ 1350359 h 1424940"/>
                  <a:gd name="connsiteX156" fmla="*/ 196977 w 6095524"/>
                  <a:gd name="connsiteY156" fmla="*/ 1370552 h 1424940"/>
                  <a:gd name="connsiteX157" fmla="*/ 153352 w 6095524"/>
                  <a:gd name="connsiteY157" fmla="*/ 1381982 h 1424940"/>
                  <a:gd name="connsiteX158" fmla="*/ 137160 w 6095524"/>
                  <a:gd name="connsiteY158" fmla="*/ 1384745 h 1424940"/>
                  <a:gd name="connsiteX159" fmla="*/ 85917 w 6095524"/>
                  <a:gd name="connsiteY159" fmla="*/ 1389793 h 1424940"/>
                  <a:gd name="connsiteX160" fmla="*/ 59532 w 6095524"/>
                  <a:gd name="connsiteY160" fmla="*/ 1401223 h 1424940"/>
                  <a:gd name="connsiteX161" fmla="*/ 30325 w 6095524"/>
                  <a:gd name="connsiteY161" fmla="*/ 1409974 h 1424940"/>
                  <a:gd name="connsiteX162" fmla="*/ 0 w 6095524"/>
                  <a:gd name="connsiteY162" fmla="*/ 1412360 h 1424940"/>
                  <a:gd name="connsiteX163" fmla="*/ 0 w 6095524"/>
                  <a:gd name="connsiteY163" fmla="*/ 1058622 h 1424940"/>
                  <a:gd name="connsiteX164" fmla="*/ 17145 w 6095524"/>
                  <a:gd name="connsiteY164" fmla="*/ 1060228 h 1424940"/>
                  <a:gd name="connsiteX165" fmla="*/ 44672 w 6095524"/>
                  <a:gd name="connsiteY165" fmla="*/ 1066324 h 1424940"/>
                  <a:gd name="connsiteX166" fmla="*/ 84677 w 6095524"/>
                  <a:gd name="connsiteY166" fmla="*/ 1076230 h 1424940"/>
                  <a:gd name="connsiteX167" fmla="*/ 132017 w 6095524"/>
                  <a:gd name="connsiteY167" fmla="*/ 1064990 h 1424940"/>
                  <a:gd name="connsiteX168" fmla="*/ 136779 w 6095524"/>
                  <a:gd name="connsiteY168" fmla="*/ 1060323 h 1424940"/>
                  <a:gd name="connsiteX169" fmla="*/ 187547 w 6095524"/>
                  <a:gd name="connsiteY169" fmla="*/ 1049179 h 1424940"/>
                  <a:gd name="connsiteX170" fmla="*/ 270891 w 6095524"/>
                  <a:gd name="connsiteY170" fmla="*/ 1036415 h 1424940"/>
                  <a:gd name="connsiteX171" fmla="*/ 276320 w 6095524"/>
                  <a:gd name="connsiteY171" fmla="*/ 1035558 h 1424940"/>
                  <a:gd name="connsiteX172" fmla="*/ 323755 w 6095524"/>
                  <a:gd name="connsiteY172" fmla="*/ 1061561 h 1424940"/>
                  <a:gd name="connsiteX173" fmla="*/ 361855 w 6095524"/>
                  <a:gd name="connsiteY173" fmla="*/ 1057942 h 1424940"/>
                  <a:gd name="connsiteX174" fmla="*/ 379571 w 6095524"/>
                  <a:gd name="connsiteY174" fmla="*/ 1039939 h 1424940"/>
                  <a:gd name="connsiteX175" fmla="*/ 430530 w 6095524"/>
                  <a:gd name="connsiteY175" fmla="*/ 1025747 h 1424940"/>
                  <a:gd name="connsiteX176" fmla="*/ 493300 w 6095524"/>
                  <a:gd name="connsiteY176" fmla="*/ 1027176 h 1424940"/>
                  <a:gd name="connsiteX177" fmla="*/ 537782 w 6095524"/>
                  <a:gd name="connsiteY177" fmla="*/ 1025366 h 1424940"/>
                  <a:gd name="connsiteX178" fmla="*/ 562166 w 6095524"/>
                  <a:gd name="connsiteY178" fmla="*/ 1015746 h 1424940"/>
                  <a:gd name="connsiteX179" fmla="*/ 579596 w 6095524"/>
                  <a:gd name="connsiteY179" fmla="*/ 1016699 h 1424940"/>
                  <a:gd name="connsiteX180" fmla="*/ 612362 w 6095524"/>
                  <a:gd name="connsiteY180" fmla="*/ 1023557 h 1424940"/>
                  <a:gd name="connsiteX181" fmla="*/ 716090 w 6095524"/>
                  <a:gd name="connsiteY181" fmla="*/ 1031653 h 1424940"/>
                  <a:gd name="connsiteX182" fmla="*/ 758381 w 6095524"/>
                  <a:gd name="connsiteY182" fmla="*/ 1018985 h 1424940"/>
                  <a:gd name="connsiteX183" fmla="*/ 771049 w 6095524"/>
                  <a:gd name="connsiteY183" fmla="*/ 1018699 h 1424940"/>
                  <a:gd name="connsiteX184" fmla="*/ 799433 w 6095524"/>
                  <a:gd name="connsiteY184" fmla="*/ 1023652 h 1424940"/>
                  <a:gd name="connsiteX185" fmla="*/ 858012 w 6095524"/>
                  <a:gd name="connsiteY185" fmla="*/ 1020318 h 1424940"/>
                  <a:gd name="connsiteX186" fmla="*/ 879634 w 6095524"/>
                  <a:gd name="connsiteY186" fmla="*/ 1015270 h 1424940"/>
                  <a:gd name="connsiteX187" fmla="*/ 891635 w 6095524"/>
                  <a:gd name="connsiteY187" fmla="*/ 1012031 h 1424940"/>
                  <a:gd name="connsiteX188" fmla="*/ 953262 w 6095524"/>
                  <a:gd name="connsiteY188" fmla="*/ 1003078 h 1424940"/>
                  <a:gd name="connsiteX189" fmla="*/ 980694 w 6095524"/>
                  <a:gd name="connsiteY189" fmla="*/ 993458 h 1424940"/>
                  <a:gd name="connsiteX190" fmla="*/ 988124 w 6095524"/>
                  <a:gd name="connsiteY190" fmla="*/ 992029 h 1424940"/>
                  <a:gd name="connsiteX191" fmla="*/ 1028795 w 6095524"/>
                  <a:gd name="connsiteY191" fmla="*/ 996029 h 1424940"/>
                  <a:gd name="connsiteX192" fmla="*/ 1059275 w 6095524"/>
                  <a:gd name="connsiteY192" fmla="*/ 1011555 h 1424940"/>
                  <a:gd name="connsiteX193" fmla="*/ 1065181 w 6095524"/>
                  <a:gd name="connsiteY193" fmla="*/ 1016794 h 1424940"/>
                  <a:gd name="connsiteX194" fmla="*/ 1150144 w 6095524"/>
                  <a:gd name="connsiteY194" fmla="*/ 1014984 h 1424940"/>
                  <a:gd name="connsiteX195" fmla="*/ 1163193 w 6095524"/>
                  <a:gd name="connsiteY195" fmla="*/ 1012793 h 1424940"/>
                  <a:gd name="connsiteX196" fmla="*/ 1226249 w 6095524"/>
                  <a:gd name="connsiteY196" fmla="*/ 1021937 h 1424940"/>
                  <a:gd name="connsiteX197" fmla="*/ 1244632 w 6095524"/>
                  <a:gd name="connsiteY197" fmla="*/ 1023747 h 1424940"/>
                  <a:gd name="connsiteX198" fmla="*/ 1310545 w 6095524"/>
                  <a:gd name="connsiteY198" fmla="*/ 1031939 h 1424940"/>
                  <a:gd name="connsiteX199" fmla="*/ 1319879 w 6095524"/>
                  <a:gd name="connsiteY199" fmla="*/ 1024319 h 1424940"/>
                  <a:gd name="connsiteX200" fmla="*/ 1346740 w 6095524"/>
                  <a:gd name="connsiteY200" fmla="*/ 1005173 h 1424940"/>
                  <a:gd name="connsiteX201" fmla="*/ 1399699 w 6095524"/>
                  <a:gd name="connsiteY201" fmla="*/ 988219 h 1424940"/>
                  <a:gd name="connsiteX202" fmla="*/ 1414082 w 6095524"/>
                  <a:gd name="connsiteY202" fmla="*/ 989171 h 1424940"/>
                  <a:gd name="connsiteX203" fmla="*/ 1450467 w 6095524"/>
                  <a:gd name="connsiteY203" fmla="*/ 1017461 h 1424940"/>
                  <a:gd name="connsiteX204" fmla="*/ 1468184 w 6095524"/>
                  <a:gd name="connsiteY204" fmla="*/ 1028795 h 1424940"/>
                  <a:gd name="connsiteX205" fmla="*/ 1518476 w 6095524"/>
                  <a:gd name="connsiteY205" fmla="*/ 1049655 h 1424940"/>
                  <a:gd name="connsiteX206" fmla="*/ 1522667 w 6095524"/>
                  <a:gd name="connsiteY206" fmla="*/ 1053465 h 1424940"/>
                  <a:gd name="connsiteX207" fmla="*/ 1559814 w 6095524"/>
                  <a:gd name="connsiteY207" fmla="*/ 1098709 h 1424940"/>
                  <a:gd name="connsiteX208" fmla="*/ 1568196 w 6095524"/>
                  <a:gd name="connsiteY208" fmla="*/ 1106424 h 1424940"/>
                  <a:gd name="connsiteX209" fmla="*/ 1578293 w 6095524"/>
                  <a:gd name="connsiteY209" fmla="*/ 1118426 h 1424940"/>
                  <a:gd name="connsiteX210" fmla="*/ 1609820 w 6095524"/>
                  <a:gd name="connsiteY210" fmla="*/ 1141667 h 1424940"/>
                  <a:gd name="connsiteX211" fmla="*/ 1648873 w 6095524"/>
                  <a:gd name="connsiteY211" fmla="*/ 1149096 h 1424940"/>
                  <a:gd name="connsiteX212" fmla="*/ 1696022 w 6095524"/>
                  <a:gd name="connsiteY212" fmla="*/ 1160431 h 1424940"/>
                  <a:gd name="connsiteX213" fmla="*/ 1715739 w 6095524"/>
                  <a:gd name="connsiteY213" fmla="*/ 1168051 h 1424940"/>
                  <a:gd name="connsiteX214" fmla="*/ 1768602 w 6095524"/>
                  <a:gd name="connsiteY214" fmla="*/ 1182529 h 1424940"/>
                  <a:gd name="connsiteX215" fmla="*/ 1806321 w 6095524"/>
                  <a:gd name="connsiteY215" fmla="*/ 1194721 h 1424940"/>
                  <a:gd name="connsiteX216" fmla="*/ 1860709 w 6095524"/>
                  <a:gd name="connsiteY216" fmla="*/ 1201865 h 1424940"/>
                  <a:gd name="connsiteX217" fmla="*/ 1887093 w 6095524"/>
                  <a:gd name="connsiteY217" fmla="*/ 1202150 h 1424940"/>
                  <a:gd name="connsiteX218" fmla="*/ 1935575 w 6095524"/>
                  <a:gd name="connsiteY218" fmla="*/ 1238726 h 1424940"/>
                  <a:gd name="connsiteX219" fmla="*/ 1974247 w 6095524"/>
                  <a:gd name="connsiteY219" fmla="*/ 1262920 h 1424940"/>
                  <a:gd name="connsiteX220" fmla="*/ 2014919 w 6095524"/>
                  <a:gd name="connsiteY220" fmla="*/ 1251204 h 1424940"/>
                  <a:gd name="connsiteX221" fmla="*/ 2025968 w 6095524"/>
                  <a:gd name="connsiteY221" fmla="*/ 1240155 h 1424940"/>
                  <a:gd name="connsiteX222" fmla="*/ 2092643 w 6095524"/>
                  <a:gd name="connsiteY222" fmla="*/ 1229678 h 1424940"/>
                  <a:gd name="connsiteX223" fmla="*/ 2187893 w 6095524"/>
                  <a:gd name="connsiteY223" fmla="*/ 1229297 h 1424940"/>
                  <a:gd name="connsiteX224" fmla="*/ 2346294 w 6095524"/>
                  <a:gd name="connsiteY224" fmla="*/ 1205484 h 1424940"/>
                  <a:gd name="connsiteX225" fmla="*/ 2373916 w 6095524"/>
                  <a:gd name="connsiteY225" fmla="*/ 1194435 h 1424940"/>
                  <a:gd name="connsiteX226" fmla="*/ 2404967 w 6095524"/>
                  <a:gd name="connsiteY226" fmla="*/ 1191673 h 1424940"/>
                  <a:gd name="connsiteX227" fmla="*/ 2416874 w 6095524"/>
                  <a:gd name="connsiteY227" fmla="*/ 1198436 h 1424940"/>
                  <a:gd name="connsiteX228" fmla="*/ 2468975 w 6095524"/>
                  <a:gd name="connsiteY228" fmla="*/ 1208532 h 1424940"/>
                  <a:gd name="connsiteX229" fmla="*/ 2478882 w 6095524"/>
                  <a:gd name="connsiteY229" fmla="*/ 1208723 h 1424940"/>
                  <a:gd name="connsiteX230" fmla="*/ 2512791 w 6095524"/>
                  <a:gd name="connsiteY230" fmla="*/ 1204436 h 1424940"/>
                  <a:gd name="connsiteX231" fmla="*/ 2544223 w 6095524"/>
                  <a:gd name="connsiteY231" fmla="*/ 1201960 h 1424940"/>
                  <a:gd name="connsiteX232" fmla="*/ 2623471 w 6095524"/>
                  <a:gd name="connsiteY232" fmla="*/ 1210056 h 1424940"/>
                  <a:gd name="connsiteX233" fmla="*/ 2684241 w 6095524"/>
                  <a:gd name="connsiteY233" fmla="*/ 1208151 h 1424940"/>
                  <a:gd name="connsiteX234" fmla="*/ 2712244 w 6095524"/>
                  <a:gd name="connsiteY234" fmla="*/ 1210056 h 1424940"/>
                  <a:gd name="connsiteX235" fmla="*/ 2728055 w 6095524"/>
                  <a:gd name="connsiteY235" fmla="*/ 1212914 h 1424940"/>
                  <a:gd name="connsiteX236" fmla="*/ 2763869 w 6095524"/>
                  <a:gd name="connsiteY236" fmla="*/ 1232821 h 1424940"/>
                  <a:gd name="connsiteX237" fmla="*/ 2783491 w 6095524"/>
                  <a:gd name="connsiteY237" fmla="*/ 1237298 h 1424940"/>
                  <a:gd name="connsiteX238" fmla="*/ 2842546 w 6095524"/>
                  <a:gd name="connsiteY238" fmla="*/ 1236917 h 1424940"/>
                  <a:gd name="connsiteX239" fmla="*/ 2931128 w 6095524"/>
                  <a:gd name="connsiteY239" fmla="*/ 1206913 h 1424940"/>
                  <a:gd name="connsiteX240" fmla="*/ 2940368 w 6095524"/>
                  <a:gd name="connsiteY240" fmla="*/ 1202912 h 1424940"/>
                  <a:gd name="connsiteX241" fmla="*/ 2985421 w 6095524"/>
                  <a:gd name="connsiteY241" fmla="*/ 1197959 h 1424940"/>
                  <a:gd name="connsiteX242" fmla="*/ 3015996 w 6095524"/>
                  <a:gd name="connsiteY242" fmla="*/ 1204722 h 1424940"/>
                  <a:gd name="connsiteX243" fmla="*/ 3057621 w 6095524"/>
                  <a:gd name="connsiteY243" fmla="*/ 1218724 h 1424940"/>
                  <a:gd name="connsiteX244" fmla="*/ 3095054 w 6095524"/>
                  <a:gd name="connsiteY244" fmla="*/ 1230440 h 1424940"/>
                  <a:gd name="connsiteX245" fmla="*/ 3122295 w 6095524"/>
                  <a:gd name="connsiteY245" fmla="*/ 1243679 h 1424940"/>
                  <a:gd name="connsiteX246" fmla="*/ 3184589 w 6095524"/>
                  <a:gd name="connsiteY246" fmla="*/ 1253395 h 1424940"/>
                  <a:gd name="connsiteX247" fmla="*/ 3191066 w 6095524"/>
                  <a:gd name="connsiteY247" fmla="*/ 1255014 h 1424940"/>
                  <a:gd name="connsiteX248" fmla="*/ 3237929 w 6095524"/>
                  <a:gd name="connsiteY248" fmla="*/ 1243203 h 1424940"/>
                  <a:gd name="connsiteX249" fmla="*/ 3294221 w 6095524"/>
                  <a:gd name="connsiteY249" fmla="*/ 1231202 h 1424940"/>
                  <a:gd name="connsiteX250" fmla="*/ 3314319 w 6095524"/>
                  <a:gd name="connsiteY250" fmla="*/ 1235297 h 1424940"/>
                  <a:gd name="connsiteX251" fmla="*/ 3341846 w 6095524"/>
                  <a:gd name="connsiteY251" fmla="*/ 1241108 h 1424940"/>
                  <a:gd name="connsiteX252" fmla="*/ 3367373 w 6095524"/>
                  <a:gd name="connsiteY252" fmla="*/ 1238060 h 1424940"/>
                  <a:gd name="connsiteX253" fmla="*/ 3382899 w 6095524"/>
                  <a:gd name="connsiteY253" fmla="*/ 1237774 h 1424940"/>
                  <a:gd name="connsiteX254" fmla="*/ 3453765 w 6095524"/>
                  <a:gd name="connsiteY254" fmla="*/ 1273397 h 1424940"/>
                  <a:gd name="connsiteX255" fmla="*/ 3471767 w 6095524"/>
                  <a:gd name="connsiteY255" fmla="*/ 1276350 h 1424940"/>
                  <a:gd name="connsiteX256" fmla="*/ 3481959 w 6095524"/>
                  <a:gd name="connsiteY256" fmla="*/ 1280732 h 1424940"/>
                  <a:gd name="connsiteX257" fmla="*/ 3543396 w 6095524"/>
                  <a:gd name="connsiteY257" fmla="*/ 1324928 h 1424940"/>
                  <a:gd name="connsiteX258" fmla="*/ 3569494 w 6095524"/>
                  <a:gd name="connsiteY258" fmla="*/ 1333881 h 1424940"/>
                  <a:gd name="connsiteX259" fmla="*/ 3598164 w 6095524"/>
                  <a:gd name="connsiteY259" fmla="*/ 1332071 h 1424940"/>
                  <a:gd name="connsiteX260" fmla="*/ 3614738 w 6095524"/>
                  <a:gd name="connsiteY260" fmla="*/ 1328833 h 1424940"/>
                  <a:gd name="connsiteX261" fmla="*/ 3655886 w 6095524"/>
                  <a:gd name="connsiteY261" fmla="*/ 1300734 h 1424940"/>
                  <a:gd name="connsiteX262" fmla="*/ 3679317 w 6095524"/>
                  <a:gd name="connsiteY262" fmla="*/ 1301687 h 1424940"/>
                  <a:gd name="connsiteX263" fmla="*/ 3715893 w 6095524"/>
                  <a:gd name="connsiteY263" fmla="*/ 1321022 h 1424940"/>
                  <a:gd name="connsiteX264" fmla="*/ 3782282 w 6095524"/>
                  <a:gd name="connsiteY264" fmla="*/ 1329690 h 1424940"/>
                  <a:gd name="connsiteX265" fmla="*/ 3816001 w 6095524"/>
                  <a:gd name="connsiteY265" fmla="*/ 1302639 h 1424940"/>
                  <a:gd name="connsiteX266" fmla="*/ 3833431 w 6095524"/>
                  <a:gd name="connsiteY266" fmla="*/ 1276636 h 1424940"/>
                  <a:gd name="connsiteX267" fmla="*/ 3883819 w 6095524"/>
                  <a:gd name="connsiteY267" fmla="*/ 1246442 h 1424940"/>
                  <a:gd name="connsiteX268" fmla="*/ 3895821 w 6095524"/>
                  <a:gd name="connsiteY268" fmla="*/ 1257681 h 1424940"/>
                  <a:gd name="connsiteX269" fmla="*/ 3932778 w 6095524"/>
                  <a:gd name="connsiteY269" fmla="*/ 1262444 h 1424940"/>
                  <a:gd name="connsiteX270" fmla="*/ 3972782 w 6095524"/>
                  <a:gd name="connsiteY270" fmla="*/ 1262063 h 1424940"/>
                  <a:gd name="connsiteX271" fmla="*/ 4042505 w 6095524"/>
                  <a:gd name="connsiteY271" fmla="*/ 1267111 h 1424940"/>
                  <a:gd name="connsiteX272" fmla="*/ 4088892 w 6095524"/>
                  <a:gd name="connsiteY272" fmla="*/ 1238250 h 1424940"/>
                  <a:gd name="connsiteX273" fmla="*/ 4106609 w 6095524"/>
                  <a:gd name="connsiteY273" fmla="*/ 1226344 h 1424940"/>
                  <a:gd name="connsiteX274" fmla="*/ 4123182 w 6095524"/>
                  <a:gd name="connsiteY274" fmla="*/ 1218724 h 1424940"/>
                  <a:gd name="connsiteX275" fmla="*/ 4142328 w 6095524"/>
                  <a:gd name="connsiteY275" fmla="*/ 1214438 h 1424940"/>
                  <a:gd name="connsiteX276" fmla="*/ 4188524 w 6095524"/>
                  <a:gd name="connsiteY276" fmla="*/ 1198245 h 1424940"/>
                  <a:gd name="connsiteX277" fmla="*/ 4213860 w 6095524"/>
                  <a:gd name="connsiteY277" fmla="*/ 1182338 h 1424940"/>
                  <a:gd name="connsiteX278" fmla="*/ 4270820 w 6095524"/>
                  <a:gd name="connsiteY278" fmla="*/ 1167003 h 1424940"/>
                  <a:gd name="connsiteX279" fmla="*/ 4309587 w 6095524"/>
                  <a:gd name="connsiteY279" fmla="*/ 1153287 h 1424940"/>
                  <a:gd name="connsiteX280" fmla="*/ 4350449 w 6095524"/>
                  <a:gd name="connsiteY280" fmla="*/ 1129665 h 1424940"/>
                  <a:gd name="connsiteX281" fmla="*/ 4356164 w 6095524"/>
                  <a:gd name="connsiteY281" fmla="*/ 1126046 h 1424940"/>
                  <a:gd name="connsiteX282" fmla="*/ 4369880 w 6095524"/>
                  <a:gd name="connsiteY282" fmla="*/ 1110520 h 1424940"/>
                  <a:gd name="connsiteX283" fmla="*/ 4389787 w 6095524"/>
                  <a:gd name="connsiteY283" fmla="*/ 1057085 h 1424940"/>
                  <a:gd name="connsiteX284" fmla="*/ 4395502 w 6095524"/>
                  <a:gd name="connsiteY284" fmla="*/ 1046226 h 1424940"/>
                  <a:gd name="connsiteX285" fmla="*/ 4447413 w 6095524"/>
                  <a:gd name="connsiteY285" fmla="*/ 1009650 h 1424940"/>
                  <a:gd name="connsiteX286" fmla="*/ 4466654 w 6095524"/>
                  <a:gd name="connsiteY286" fmla="*/ 1013079 h 1424940"/>
                  <a:gd name="connsiteX287" fmla="*/ 4487894 w 6095524"/>
                  <a:gd name="connsiteY287" fmla="*/ 1025081 h 1424940"/>
                  <a:gd name="connsiteX288" fmla="*/ 4534472 w 6095524"/>
                  <a:gd name="connsiteY288" fmla="*/ 1028224 h 1424940"/>
                  <a:gd name="connsiteX289" fmla="*/ 4551903 w 6095524"/>
                  <a:gd name="connsiteY289" fmla="*/ 1022033 h 1424940"/>
                  <a:gd name="connsiteX290" fmla="*/ 4582382 w 6095524"/>
                  <a:gd name="connsiteY290" fmla="*/ 1005364 h 1424940"/>
                  <a:gd name="connsiteX291" fmla="*/ 4605909 w 6095524"/>
                  <a:gd name="connsiteY291" fmla="*/ 979551 h 1424940"/>
                  <a:gd name="connsiteX292" fmla="*/ 4640104 w 6095524"/>
                  <a:gd name="connsiteY292" fmla="*/ 936879 h 1424940"/>
                  <a:gd name="connsiteX293" fmla="*/ 4705731 w 6095524"/>
                  <a:gd name="connsiteY293" fmla="*/ 920591 h 1424940"/>
                  <a:gd name="connsiteX294" fmla="*/ 4730973 w 6095524"/>
                  <a:gd name="connsiteY294" fmla="*/ 915162 h 1424940"/>
                  <a:gd name="connsiteX295" fmla="*/ 4822794 w 6095524"/>
                  <a:gd name="connsiteY295" fmla="*/ 892397 h 1424940"/>
                  <a:gd name="connsiteX296" fmla="*/ 4830794 w 6095524"/>
                  <a:gd name="connsiteY296" fmla="*/ 891635 h 1424940"/>
                  <a:gd name="connsiteX297" fmla="*/ 4894421 w 6095524"/>
                  <a:gd name="connsiteY297" fmla="*/ 865442 h 1424940"/>
                  <a:gd name="connsiteX298" fmla="*/ 4909756 w 6095524"/>
                  <a:gd name="connsiteY298" fmla="*/ 858964 h 1424940"/>
                  <a:gd name="connsiteX299" fmla="*/ 4928521 w 6095524"/>
                  <a:gd name="connsiteY299" fmla="*/ 842391 h 1424940"/>
                  <a:gd name="connsiteX300" fmla="*/ 4945857 w 6095524"/>
                  <a:gd name="connsiteY300" fmla="*/ 795623 h 1424940"/>
                  <a:gd name="connsiteX301" fmla="*/ 4966145 w 6095524"/>
                  <a:gd name="connsiteY301" fmla="*/ 774287 h 1424940"/>
                  <a:gd name="connsiteX302" fmla="*/ 4980909 w 6095524"/>
                  <a:gd name="connsiteY302" fmla="*/ 761333 h 1424940"/>
                  <a:gd name="connsiteX303" fmla="*/ 4993862 w 6095524"/>
                  <a:gd name="connsiteY303" fmla="*/ 741712 h 1424940"/>
                  <a:gd name="connsiteX304" fmla="*/ 5006816 w 6095524"/>
                  <a:gd name="connsiteY304" fmla="*/ 694754 h 1424940"/>
                  <a:gd name="connsiteX305" fmla="*/ 5026724 w 6095524"/>
                  <a:gd name="connsiteY305" fmla="*/ 653129 h 1424940"/>
                  <a:gd name="connsiteX306" fmla="*/ 5062538 w 6095524"/>
                  <a:gd name="connsiteY306" fmla="*/ 630079 h 1424940"/>
                  <a:gd name="connsiteX307" fmla="*/ 5084731 w 6095524"/>
                  <a:gd name="connsiteY307" fmla="*/ 617982 h 1424940"/>
                  <a:gd name="connsiteX308" fmla="*/ 5172647 w 6095524"/>
                  <a:gd name="connsiteY308" fmla="*/ 630174 h 1424940"/>
                  <a:gd name="connsiteX309" fmla="*/ 5232654 w 6095524"/>
                  <a:gd name="connsiteY309" fmla="*/ 642080 h 1424940"/>
                  <a:gd name="connsiteX310" fmla="*/ 5252371 w 6095524"/>
                  <a:gd name="connsiteY310" fmla="*/ 637508 h 1424940"/>
                  <a:gd name="connsiteX311" fmla="*/ 5308092 w 6095524"/>
                  <a:gd name="connsiteY311" fmla="*/ 598646 h 1424940"/>
                  <a:gd name="connsiteX312" fmla="*/ 5363147 w 6095524"/>
                  <a:gd name="connsiteY312" fmla="*/ 581311 h 1424940"/>
                  <a:gd name="connsiteX313" fmla="*/ 5404580 w 6095524"/>
                  <a:gd name="connsiteY313" fmla="*/ 576358 h 1424940"/>
                  <a:gd name="connsiteX314" fmla="*/ 5440203 w 6095524"/>
                  <a:gd name="connsiteY314" fmla="*/ 572548 h 1424940"/>
                  <a:gd name="connsiteX315" fmla="*/ 5482971 w 6095524"/>
                  <a:gd name="connsiteY315" fmla="*/ 561880 h 1424940"/>
                  <a:gd name="connsiteX316" fmla="*/ 5507165 w 6095524"/>
                  <a:gd name="connsiteY316" fmla="*/ 550259 h 1424940"/>
                  <a:gd name="connsiteX317" fmla="*/ 5545645 w 6095524"/>
                  <a:gd name="connsiteY317" fmla="*/ 533591 h 1424940"/>
                  <a:gd name="connsiteX318" fmla="*/ 5585079 w 6095524"/>
                  <a:gd name="connsiteY318" fmla="*/ 511969 h 1424940"/>
                  <a:gd name="connsiteX319" fmla="*/ 5615368 w 6095524"/>
                  <a:gd name="connsiteY319" fmla="*/ 481679 h 1424940"/>
                  <a:gd name="connsiteX320" fmla="*/ 5631656 w 6095524"/>
                  <a:gd name="connsiteY320" fmla="*/ 456152 h 1424940"/>
                  <a:gd name="connsiteX321" fmla="*/ 5679377 w 6095524"/>
                  <a:gd name="connsiteY321" fmla="*/ 419576 h 1424940"/>
                  <a:gd name="connsiteX322" fmla="*/ 5722525 w 6095524"/>
                  <a:gd name="connsiteY322" fmla="*/ 350615 h 1424940"/>
                  <a:gd name="connsiteX323" fmla="*/ 5749576 w 6095524"/>
                  <a:gd name="connsiteY323" fmla="*/ 321945 h 1424940"/>
                  <a:gd name="connsiteX324" fmla="*/ 5764911 w 6095524"/>
                  <a:gd name="connsiteY324" fmla="*/ 313849 h 1424940"/>
                  <a:gd name="connsiteX325" fmla="*/ 5791009 w 6095524"/>
                  <a:gd name="connsiteY325" fmla="*/ 293942 h 1424940"/>
                  <a:gd name="connsiteX326" fmla="*/ 5806440 w 6095524"/>
                  <a:gd name="connsiteY326" fmla="*/ 279178 h 1424940"/>
                  <a:gd name="connsiteX327" fmla="*/ 5848636 w 6095524"/>
                  <a:gd name="connsiteY327" fmla="*/ 224885 h 1424940"/>
                  <a:gd name="connsiteX328" fmla="*/ 5861590 w 6095524"/>
                  <a:gd name="connsiteY328" fmla="*/ 208788 h 1424940"/>
                  <a:gd name="connsiteX329" fmla="*/ 5888355 w 6095524"/>
                  <a:gd name="connsiteY329" fmla="*/ 181166 h 1424940"/>
                  <a:gd name="connsiteX330" fmla="*/ 5900071 w 6095524"/>
                  <a:gd name="connsiteY330" fmla="*/ 172784 h 1424940"/>
                  <a:gd name="connsiteX331" fmla="*/ 5920740 w 6095524"/>
                  <a:gd name="connsiteY331" fmla="*/ 150305 h 1424940"/>
                  <a:gd name="connsiteX332" fmla="*/ 5969985 w 6095524"/>
                  <a:gd name="connsiteY332" fmla="*/ 91345 h 1424940"/>
                  <a:gd name="connsiteX333" fmla="*/ 5991130 w 6095524"/>
                  <a:gd name="connsiteY333" fmla="*/ 58293 h 1424940"/>
                  <a:gd name="connsiteX334" fmla="*/ 6033325 w 6095524"/>
                  <a:gd name="connsiteY334" fmla="*/ 33909 h 1424940"/>
                  <a:gd name="connsiteX335" fmla="*/ 6054376 w 6095524"/>
                  <a:gd name="connsiteY335" fmla="*/ 20955 h 1424940"/>
                  <a:gd name="connsiteX336" fmla="*/ 6095524 w 6095524"/>
                  <a:gd name="connsiteY336" fmla="*/ 0 h 1424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</a:cxnLst>
                <a:rect l="l" t="t" r="r" b="b"/>
                <a:pathLst>
                  <a:path w="6095524" h="1424940">
                    <a:moveTo>
                      <a:pt x="6095524" y="0"/>
                    </a:moveTo>
                    <a:cubicBezTo>
                      <a:pt x="6095524" y="7811"/>
                      <a:pt x="6095524" y="12573"/>
                      <a:pt x="6095524" y="17431"/>
                    </a:cubicBezTo>
                    <a:lnTo>
                      <a:pt x="6095524" y="216290"/>
                    </a:lnTo>
                    <a:lnTo>
                      <a:pt x="6079998" y="230600"/>
                    </a:lnTo>
                    <a:cubicBezTo>
                      <a:pt x="6058567" y="241363"/>
                      <a:pt x="6035706" y="251079"/>
                      <a:pt x="6012751" y="260699"/>
                    </a:cubicBezTo>
                    <a:cubicBezTo>
                      <a:pt x="6006084" y="263462"/>
                      <a:pt x="5998749" y="264986"/>
                      <a:pt x="5992749" y="268700"/>
                    </a:cubicBezTo>
                    <a:cubicBezTo>
                      <a:pt x="5965126" y="285655"/>
                      <a:pt x="5938361" y="303943"/>
                      <a:pt x="5910358" y="320231"/>
                    </a:cubicBezTo>
                    <a:cubicBezTo>
                      <a:pt x="5881497" y="337090"/>
                      <a:pt x="5855684" y="356997"/>
                      <a:pt x="5835777" y="383953"/>
                    </a:cubicBezTo>
                    <a:cubicBezTo>
                      <a:pt x="5817298" y="409004"/>
                      <a:pt x="5799391" y="434435"/>
                      <a:pt x="5781008" y="459581"/>
                    </a:cubicBezTo>
                    <a:cubicBezTo>
                      <a:pt x="5776341" y="465963"/>
                      <a:pt x="5772054" y="473488"/>
                      <a:pt x="5765673" y="477584"/>
                    </a:cubicBezTo>
                    <a:cubicBezTo>
                      <a:pt x="5752433" y="486156"/>
                      <a:pt x="5737955" y="493109"/>
                      <a:pt x="5723763" y="500158"/>
                    </a:cubicBezTo>
                    <a:cubicBezTo>
                      <a:pt x="5711571" y="506159"/>
                      <a:pt x="5698617" y="510635"/>
                      <a:pt x="5686711" y="517112"/>
                    </a:cubicBezTo>
                    <a:cubicBezTo>
                      <a:pt x="5677186" y="522256"/>
                      <a:pt x="5668708" y="529400"/>
                      <a:pt x="5659850" y="535877"/>
                    </a:cubicBezTo>
                    <a:cubicBezTo>
                      <a:pt x="5652135" y="541496"/>
                      <a:pt x="5643658" y="546354"/>
                      <a:pt x="5637181" y="553117"/>
                    </a:cubicBezTo>
                    <a:cubicBezTo>
                      <a:pt x="5621369" y="569500"/>
                      <a:pt x="5605462" y="585597"/>
                      <a:pt x="5585841" y="597694"/>
                    </a:cubicBezTo>
                    <a:cubicBezTo>
                      <a:pt x="5566505" y="609695"/>
                      <a:pt x="5548217" y="623126"/>
                      <a:pt x="5528977" y="635318"/>
                    </a:cubicBezTo>
                    <a:cubicBezTo>
                      <a:pt x="5510117" y="647224"/>
                      <a:pt x="5493067" y="660273"/>
                      <a:pt x="5483256" y="681419"/>
                    </a:cubicBezTo>
                    <a:cubicBezTo>
                      <a:pt x="5478875" y="690753"/>
                      <a:pt x="5472684" y="700945"/>
                      <a:pt x="5464397" y="706374"/>
                    </a:cubicBezTo>
                    <a:cubicBezTo>
                      <a:pt x="5452586" y="714089"/>
                      <a:pt x="5437632" y="716852"/>
                      <a:pt x="5424773" y="723424"/>
                    </a:cubicBezTo>
                    <a:cubicBezTo>
                      <a:pt x="5409628" y="731139"/>
                      <a:pt x="5392103" y="737807"/>
                      <a:pt x="5381815" y="750094"/>
                    </a:cubicBezTo>
                    <a:cubicBezTo>
                      <a:pt x="5372671" y="761048"/>
                      <a:pt x="5363432" y="769620"/>
                      <a:pt x="5351335" y="776573"/>
                    </a:cubicBezTo>
                    <a:cubicBezTo>
                      <a:pt x="5342858" y="781431"/>
                      <a:pt x="5336572" y="790289"/>
                      <a:pt x="5327809" y="794290"/>
                    </a:cubicBezTo>
                    <a:cubicBezTo>
                      <a:pt x="5316284" y="799624"/>
                      <a:pt x="5304663" y="803815"/>
                      <a:pt x="5294566" y="812102"/>
                    </a:cubicBezTo>
                    <a:cubicBezTo>
                      <a:pt x="5284089" y="820674"/>
                      <a:pt x="5272183" y="827437"/>
                      <a:pt x="5261229" y="835438"/>
                    </a:cubicBezTo>
                    <a:cubicBezTo>
                      <a:pt x="5255419" y="839724"/>
                      <a:pt x="5250656" y="845344"/>
                      <a:pt x="5245037" y="849821"/>
                    </a:cubicBezTo>
                    <a:cubicBezTo>
                      <a:pt x="5234750" y="858012"/>
                      <a:pt x="5224272" y="866013"/>
                      <a:pt x="5213699" y="873728"/>
                    </a:cubicBezTo>
                    <a:cubicBezTo>
                      <a:pt x="5203127" y="881444"/>
                      <a:pt x="5193030" y="890397"/>
                      <a:pt x="5181409" y="896017"/>
                    </a:cubicBezTo>
                    <a:cubicBezTo>
                      <a:pt x="5161598" y="905542"/>
                      <a:pt x="5139976" y="911257"/>
                      <a:pt x="5120735" y="921544"/>
                    </a:cubicBezTo>
                    <a:cubicBezTo>
                      <a:pt x="5101209" y="932021"/>
                      <a:pt x="5082826" y="945166"/>
                      <a:pt x="5065490" y="959072"/>
                    </a:cubicBezTo>
                    <a:cubicBezTo>
                      <a:pt x="5051774" y="970026"/>
                      <a:pt x="5038916" y="980885"/>
                      <a:pt x="5021675" y="986504"/>
                    </a:cubicBezTo>
                    <a:cubicBezTo>
                      <a:pt x="5012055" y="989648"/>
                      <a:pt x="5001959" y="996506"/>
                      <a:pt x="4996148" y="1004507"/>
                    </a:cubicBezTo>
                    <a:cubicBezTo>
                      <a:pt x="4983575" y="1021937"/>
                      <a:pt x="4967478" y="1034225"/>
                      <a:pt x="4949285" y="1044702"/>
                    </a:cubicBezTo>
                    <a:cubicBezTo>
                      <a:pt x="4924996" y="1058799"/>
                      <a:pt x="4900993" y="1073182"/>
                      <a:pt x="4876609" y="1086993"/>
                    </a:cubicBezTo>
                    <a:cubicBezTo>
                      <a:pt x="4862227" y="1095185"/>
                      <a:pt x="4847940" y="1103852"/>
                      <a:pt x="4832699" y="1109853"/>
                    </a:cubicBezTo>
                    <a:cubicBezTo>
                      <a:pt x="4801553" y="1122236"/>
                      <a:pt x="4769644" y="1132808"/>
                      <a:pt x="4738211" y="1144334"/>
                    </a:cubicBezTo>
                    <a:cubicBezTo>
                      <a:pt x="4727924" y="1148048"/>
                      <a:pt x="4718209" y="1153382"/>
                      <a:pt x="4707731" y="1156621"/>
                    </a:cubicBezTo>
                    <a:cubicBezTo>
                      <a:pt x="4696396" y="1160145"/>
                      <a:pt x="4684205" y="1161193"/>
                      <a:pt x="4672870" y="1164717"/>
                    </a:cubicBezTo>
                    <a:cubicBezTo>
                      <a:pt x="4654010" y="1170527"/>
                      <a:pt x="4635722" y="1177957"/>
                      <a:pt x="4616863" y="1183862"/>
                    </a:cubicBezTo>
                    <a:cubicBezTo>
                      <a:pt x="4580477" y="1195197"/>
                      <a:pt x="4543996" y="1206056"/>
                      <a:pt x="4507516" y="1216819"/>
                    </a:cubicBezTo>
                    <a:cubicBezTo>
                      <a:pt x="4499706" y="1219105"/>
                      <a:pt x="4491228" y="1219391"/>
                      <a:pt x="4483513" y="1221867"/>
                    </a:cubicBezTo>
                    <a:cubicBezTo>
                      <a:pt x="4463034" y="1228535"/>
                      <a:pt x="4442650" y="1235773"/>
                      <a:pt x="4422362" y="1243108"/>
                    </a:cubicBezTo>
                    <a:cubicBezTo>
                      <a:pt x="4410075" y="1247585"/>
                      <a:pt x="4398073" y="1253109"/>
                      <a:pt x="4385691" y="1257395"/>
                    </a:cubicBezTo>
                    <a:cubicBezTo>
                      <a:pt x="4375785" y="1260824"/>
                      <a:pt x="4365593" y="1263491"/>
                      <a:pt x="4355306" y="1265587"/>
                    </a:cubicBezTo>
                    <a:cubicBezTo>
                      <a:pt x="4346448" y="1267397"/>
                      <a:pt x="4337209" y="1267206"/>
                      <a:pt x="4328446" y="1269397"/>
                    </a:cubicBezTo>
                    <a:cubicBezTo>
                      <a:pt x="4304728" y="1275302"/>
                      <a:pt x="4281297" y="1281970"/>
                      <a:pt x="4257770" y="1288256"/>
                    </a:cubicBezTo>
                    <a:cubicBezTo>
                      <a:pt x="4248341" y="1290733"/>
                      <a:pt x="4238720" y="1292543"/>
                      <a:pt x="4229576" y="1295686"/>
                    </a:cubicBezTo>
                    <a:cubicBezTo>
                      <a:pt x="4205097" y="1303973"/>
                      <a:pt x="4180999" y="1313402"/>
                      <a:pt x="4156424" y="1321213"/>
                    </a:cubicBezTo>
                    <a:cubicBezTo>
                      <a:pt x="4136041" y="1327690"/>
                      <a:pt x="4115086" y="1332357"/>
                      <a:pt x="4094416" y="1338072"/>
                    </a:cubicBezTo>
                    <a:cubicBezTo>
                      <a:pt x="4085653" y="1340549"/>
                      <a:pt x="4077271" y="1344073"/>
                      <a:pt x="4068509" y="1346168"/>
                    </a:cubicBezTo>
                    <a:cubicBezTo>
                      <a:pt x="4048887" y="1350931"/>
                      <a:pt x="4028980" y="1354931"/>
                      <a:pt x="4009263" y="1359694"/>
                    </a:cubicBezTo>
                    <a:cubicBezTo>
                      <a:pt x="3998023" y="1362456"/>
                      <a:pt x="3987165" y="1367409"/>
                      <a:pt x="3975735" y="1369219"/>
                    </a:cubicBezTo>
                    <a:cubicBezTo>
                      <a:pt x="3948589" y="1373505"/>
                      <a:pt x="3921252" y="1376553"/>
                      <a:pt x="3893915" y="1379982"/>
                    </a:cubicBezTo>
                    <a:cubicBezTo>
                      <a:pt x="3865722" y="1383506"/>
                      <a:pt x="3837623" y="1387221"/>
                      <a:pt x="3809428" y="1390364"/>
                    </a:cubicBezTo>
                    <a:cubicBezTo>
                      <a:pt x="3793998" y="1391984"/>
                      <a:pt x="3778472" y="1392269"/>
                      <a:pt x="3763042" y="1393793"/>
                    </a:cubicBezTo>
                    <a:cubicBezTo>
                      <a:pt x="3749516" y="1395127"/>
                      <a:pt x="3736086" y="1397603"/>
                      <a:pt x="3722561" y="1399223"/>
                    </a:cubicBezTo>
                    <a:cubicBezTo>
                      <a:pt x="3710845" y="1400556"/>
                      <a:pt x="3699034" y="1401318"/>
                      <a:pt x="3687318" y="1402652"/>
                    </a:cubicBezTo>
                    <a:cubicBezTo>
                      <a:pt x="3668554" y="1404842"/>
                      <a:pt x="3649885" y="1407319"/>
                      <a:pt x="3631216" y="1409605"/>
                    </a:cubicBezTo>
                    <a:cubicBezTo>
                      <a:pt x="3623406" y="1410462"/>
                      <a:pt x="3615214" y="1412843"/>
                      <a:pt x="3607880" y="1411415"/>
                    </a:cubicBezTo>
                    <a:cubicBezTo>
                      <a:pt x="3589401" y="1407795"/>
                      <a:pt x="3571208" y="1408843"/>
                      <a:pt x="3552825" y="1411319"/>
                    </a:cubicBezTo>
                    <a:cubicBezTo>
                      <a:pt x="3546539" y="1412177"/>
                      <a:pt x="3539776" y="1411986"/>
                      <a:pt x="3533680" y="1410367"/>
                    </a:cubicBezTo>
                    <a:cubicBezTo>
                      <a:pt x="3521202" y="1407128"/>
                      <a:pt x="3509106" y="1402556"/>
                      <a:pt x="3496818" y="1398556"/>
                    </a:cubicBezTo>
                    <a:cubicBezTo>
                      <a:pt x="3495484" y="1398080"/>
                      <a:pt x="3493865" y="1397984"/>
                      <a:pt x="3492437" y="1397699"/>
                    </a:cubicBezTo>
                    <a:cubicBezTo>
                      <a:pt x="3484340" y="1396079"/>
                      <a:pt x="3476340" y="1394460"/>
                      <a:pt x="3468243" y="1393031"/>
                    </a:cubicBezTo>
                    <a:cubicBezTo>
                      <a:pt x="3463862" y="1392269"/>
                      <a:pt x="3459385" y="1392174"/>
                      <a:pt x="3455003" y="1391507"/>
                    </a:cubicBezTo>
                    <a:cubicBezTo>
                      <a:pt x="3438049" y="1388840"/>
                      <a:pt x="3419380" y="1393317"/>
                      <a:pt x="3404711" y="1381792"/>
                    </a:cubicBezTo>
                    <a:cubicBezTo>
                      <a:pt x="3395186" y="1374362"/>
                      <a:pt x="3385947" y="1376077"/>
                      <a:pt x="3375756" y="1377220"/>
                    </a:cubicBezTo>
                    <a:cubicBezTo>
                      <a:pt x="3368040" y="1378077"/>
                      <a:pt x="3360134" y="1377791"/>
                      <a:pt x="3352324" y="1377887"/>
                    </a:cubicBezTo>
                    <a:cubicBezTo>
                      <a:pt x="3338608" y="1378172"/>
                      <a:pt x="3324892" y="1378268"/>
                      <a:pt x="3311176" y="1378744"/>
                    </a:cubicBezTo>
                    <a:cubicBezTo>
                      <a:pt x="3306794" y="1378934"/>
                      <a:pt x="3302318" y="1381316"/>
                      <a:pt x="3298031" y="1380935"/>
                    </a:cubicBezTo>
                    <a:cubicBezTo>
                      <a:pt x="3278219" y="1379125"/>
                      <a:pt x="3258407" y="1376267"/>
                      <a:pt x="3238595" y="1374648"/>
                    </a:cubicBezTo>
                    <a:cubicBezTo>
                      <a:pt x="3227356" y="1373696"/>
                      <a:pt x="3215830" y="1375505"/>
                      <a:pt x="3204686" y="1374172"/>
                    </a:cubicBezTo>
                    <a:cubicBezTo>
                      <a:pt x="3191828" y="1372648"/>
                      <a:pt x="3179255" y="1368743"/>
                      <a:pt x="3166491" y="1366361"/>
                    </a:cubicBezTo>
                    <a:cubicBezTo>
                      <a:pt x="3162967" y="1365695"/>
                      <a:pt x="3159062" y="1366552"/>
                      <a:pt x="3155347" y="1366742"/>
                    </a:cubicBezTo>
                    <a:cubicBezTo>
                      <a:pt x="3151156" y="1366933"/>
                      <a:pt x="3147060" y="1367314"/>
                      <a:pt x="3142869" y="1367409"/>
                    </a:cubicBezTo>
                    <a:cubicBezTo>
                      <a:pt x="3130105" y="1367600"/>
                      <a:pt x="3117342" y="1367314"/>
                      <a:pt x="3104578" y="1367981"/>
                    </a:cubicBezTo>
                    <a:cubicBezTo>
                      <a:pt x="3096768" y="1368362"/>
                      <a:pt x="3088577" y="1372267"/>
                      <a:pt x="3081337" y="1370838"/>
                    </a:cubicBezTo>
                    <a:cubicBezTo>
                      <a:pt x="3066574" y="1368076"/>
                      <a:pt x="3051810" y="1374267"/>
                      <a:pt x="3037047" y="1369124"/>
                    </a:cubicBezTo>
                    <a:cubicBezTo>
                      <a:pt x="3032474" y="1367600"/>
                      <a:pt x="3026188" y="1371410"/>
                      <a:pt x="3020663" y="1371600"/>
                    </a:cubicBezTo>
                    <a:cubicBezTo>
                      <a:pt x="3006852" y="1372076"/>
                      <a:pt x="2993041" y="1371981"/>
                      <a:pt x="2979230" y="1371886"/>
                    </a:cubicBezTo>
                    <a:cubicBezTo>
                      <a:pt x="2966847" y="1371791"/>
                      <a:pt x="2953988" y="1373124"/>
                      <a:pt x="2942082" y="1370457"/>
                    </a:cubicBezTo>
                    <a:cubicBezTo>
                      <a:pt x="2929604" y="1367600"/>
                      <a:pt x="2918365" y="1367981"/>
                      <a:pt x="2906268" y="1371219"/>
                    </a:cubicBezTo>
                    <a:cubicBezTo>
                      <a:pt x="2897981" y="1373410"/>
                      <a:pt x="2889218" y="1373696"/>
                      <a:pt x="2880646" y="1374362"/>
                    </a:cubicBezTo>
                    <a:cubicBezTo>
                      <a:pt x="2871407" y="1375124"/>
                      <a:pt x="2861215" y="1373124"/>
                      <a:pt x="2852833" y="1376267"/>
                    </a:cubicBezTo>
                    <a:cubicBezTo>
                      <a:pt x="2827877" y="1385602"/>
                      <a:pt x="2802255" y="1387602"/>
                      <a:pt x="2776157" y="1387602"/>
                    </a:cubicBezTo>
                    <a:cubicBezTo>
                      <a:pt x="2771394" y="1387602"/>
                      <a:pt x="2766536" y="1386269"/>
                      <a:pt x="2761965" y="1384840"/>
                    </a:cubicBezTo>
                    <a:cubicBezTo>
                      <a:pt x="2735294" y="1376267"/>
                      <a:pt x="2708529" y="1377029"/>
                      <a:pt x="2681383" y="1382268"/>
                    </a:cubicBezTo>
                    <a:cubicBezTo>
                      <a:pt x="2675763" y="1383411"/>
                      <a:pt x="2669477" y="1383602"/>
                      <a:pt x="2663857" y="1382459"/>
                    </a:cubicBezTo>
                    <a:cubicBezTo>
                      <a:pt x="2648045" y="1379125"/>
                      <a:pt x="2632710" y="1373600"/>
                      <a:pt x="2616803" y="1371219"/>
                    </a:cubicBezTo>
                    <a:cubicBezTo>
                      <a:pt x="2590515" y="1367314"/>
                      <a:pt x="2567750" y="1380458"/>
                      <a:pt x="2544223" y="1389031"/>
                    </a:cubicBezTo>
                    <a:cubicBezTo>
                      <a:pt x="2521839" y="1397127"/>
                      <a:pt x="2502789" y="1415415"/>
                      <a:pt x="2476309" y="1411319"/>
                    </a:cubicBezTo>
                    <a:cubicBezTo>
                      <a:pt x="2473643" y="1410938"/>
                      <a:pt x="2470690" y="1413510"/>
                      <a:pt x="2467737" y="1414177"/>
                    </a:cubicBezTo>
                    <a:cubicBezTo>
                      <a:pt x="2459641" y="1415987"/>
                      <a:pt x="2451545" y="1418177"/>
                      <a:pt x="2443353" y="1419035"/>
                    </a:cubicBezTo>
                    <a:cubicBezTo>
                      <a:pt x="2433352" y="1420178"/>
                      <a:pt x="2423160" y="1419797"/>
                      <a:pt x="2413159" y="1420749"/>
                    </a:cubicBezTo>
                    <a:cubicBezTo>
                      <a:pt x="2400300" y="1421892"/>
                      <a:pt x="2387632" y="1424940"/>
                      <a:pt x="2374868" y="1424940"/>
                    </a:cubicBezTo>
                    <a:cubicBezTo>
                      <a:pt x="2364581" y="1424940"/>
                      <a:pt x="2354389" y="1421416"/>
                      <a:pt x="2344198" y="1419701"/>
                    </a:cubicBezTo>
                    <a:cubicBezTo>
                      <a:pt x="2329815" y="1417320"/>
                      <a:pt x="2314003" y="1417987"/>
                      <a:pt x="2301335" y="1411891"/>
                    </a:cubicBezTo>
                    <a:cubicBezTo>
                      <a:pt x="2287810" y="1405414"/>
                      <a:pt x="2274951" y="1402461"/>
                      <a:pt x="2260949" y="1404461"/>
                    </a:cubicBezTo>
                    <a:cubicBezTo>
                      <a:pt x="2256282" y="1405128"/>
                      <a:pt x="2250281" y="1409129"/>
                      <a:pt x="2248186" y="1413224"/>
                    </a:cubicBezTo>
                    <a:cubicBezTo>
                      <a:pt x="2243518" y="1422368"/>
                      <a:pt x="2237137" y="1423988"/>
                      <a:pt x="2228469" y="1420844"/>
                    </a:cubicBezTo>
                    <a:cubicBezTo>
                      <a:pt x="2220944" y="1418177"/>
                      <a:pt x="2211705" y="1416844"/>
                      <a:pt x="2206562" y="1411700"/>
                    </a:cubicBezTo>
                    <a:cubicBezTo>
                      <a:pt x="2191988" y="1397127"/>
                      <a:pt x="2173414" y="1396651"/>
                      <a:pt x="2155317" y="1392746"/>
                    </a:cubicBezTo>
                    <a:cubicBezTo>
                      <a:pt x="2144269" y="1390364"/>
                      <a:pt x="2133981" y="1390269"/>
                      <a:pt x="2122932" y="1391888"/>
                    </a:cubicBezTo>
                    <a:cubicBezTo>
                      <a:pt x="2098930" y="1395508"/>
                      <a:pt x="2075593" y="1390364"/>
                      <a:pt x="2052542" y="1383792"/>
                    </a:cubicBezTo>
                    <a:cubicBezTo>
                      <a:pt x="2037302" y="1379411"/>
                      <a:pt x="2021681" y="1376744"/>
                      <a:pt x="2006537" y="1372267"/>
                    </a:cubicBezTo>
                    <a:cubicBezTo>
                      <a:pt x="1995202" y="1368838"/>
                      <a:pt x="1983868" y="1364742"/>
                      <a:pt x="1973486" y="1359218"/>
                    </a:cubicBezTo>
                    <a:cubicBezTo>
                      <a:pt x="1958435" y="1351121"/>
                      <a:pt x="1945292" y="1338929"/>
                      <a:pt x="1926146" y="1342168"/>
                    </a:cubicBezTo>
                    <a:cubicBezTo>
                      <a:pt x="1909286" y="1345025"/>
                      <a:pt x="1894047" y="1339025"/>
                      <a:pt x="1878616" y="1333310"/>
                    </a:cubicBezTo>
                    <a:cubicBezTo>
                      <a:pt x="1867281" y="1329119"/>
                      <a:pt x="1855948" y="1324832"/>
                      <a:pt x="1844231" y="1322165"/>
                    </a:cubicBezTo>
                    <a:cubicBezTo>
                      <a:pt x="1830324" y="1319022"/>
                      <a:pt x="1814608" y="1320356"/>
                      <a:pt x="1802225" y="1314545"/>
                    </a:cubicBezTo>
                    <a:cubicBezTo>
                      <a:pt x="1789271" y="1308449"/>
                      <a:pt x="1778509" y="1312545"/>
                      <a:pt x="1766983" y="1314260"/>
                    </a:cubicBezTo>
                    <a:cubicBezTo>
                      <a:pt x="1748600" y="1316927"/>
                      <a:pt x="1730311" y="1321880"/>
                      <a:pt x="1711738" y="1315593"/>
                    </a:cubicBezTo>
                    <a:cubicBezTo>
                      <a:pt x="1689164" y="1307973"/>
                      <a:pt x="1666780" y="1299782"/>
                      <a:pt x="1644111" y="1292543"/>
                    </a:cubicBezTo>
                    <a:cubicBezTo>
                      <a:pt x="1635347" y="1289780"/>
                      <a:pt x="1625919" y="1288637"/>
                      <a:pt x="1616774" y="1287399"/>
                    </a:cubicBezTo>
                    <a:cubicBezTo>
                      <a:pt x="1608107" y="1286351"/>
                      <a:pt x="1597725" y="1289018"/>
                      <a:pt x="1591056" y="1285018"/>
                    </a:cubicBezTo>
                    <a:cubicBezTo>
                      <a:pt x="1573911" y="1274731"/>
                      <a:pt x="1556291" y="1269683"/>
                      <a:pt x="1536478" y="1269683"/>
                    </a:cubicBezTo>
                    <a:cubicBezTo>
                      <a:pt x="1529048" y="1269683"/>
                      <a:pt x="1521809" y="1265396"/>
                      <a:pt x="1514285" y="1264634"/>
                    </a:cubicBezTo>
                    <a:cubicBezTo>
                      <a:pt x="1503997" y="1263682"/>
                      <a:pt x="1492186" y="1261110"/>
                      <a:pt x="1483233" y="1264730"/>
                    </a:cubicBezTo>
                    <a:cubicBezTo>
                      <a:pt x="1462183" y="1273302"/>
                      <a:pt x="1445134" y="1266158"/>
                      <a:pt x="1426750" y="1257681"/>
                    </a:cubicBezTo>
                    <a:cubicBezTo>
                      <a:pt x="1408652" y="1249299"/>
                      <a:pt x="1389602" y="1242632"/>
                      <a:pt x="1370362" y="1237107"/>
                    </a:cubicBezTo>
                    <a:cubicBezTo>
                      <a:pt x="1363123" y="1235107"/>
                      <a:pt x="1354456" y="1238441"/>
                      <a:pt x="1346454" y="1239107"/>
                    </a:cubicBezTo>
                    <a:cubicBezTo>
                      <a:pt x="1343596" y="1239298"/>
                      <a:pt x="1340453" y="1239584"/>
                      <a:pt x="1337882" y="1238631"/>
                    </a:cubicBezTo>
                    <a:cubicBezTo>
                      <a:pt x="1313022" y="1229487"/>
                      <a:pt x="1287780" y="1222534"/>
                      <a:pt x="1260825" y="1227296"/>
                    </a:cubicBezTo>
                    <a:cubicBezTo>
                      <a:pt x="1258349" y="1227773"/>
                      <a:pt x="1255586" y="1226725"/>
                      <a:pt x="1253109" y="1226058"/>
                    </a:cubicBezTo>
                    <a:cubicBezTo>
                      <a:pt x="1241012" y="1222629"/>
                      <a:pt x="1229201" y="1217200"/>
                      <a:pt x="1216915" y="1215962"/>
                    </a:cubicBezTo>
                    <a:cubicBezTo>
                      <a:pt x="1186625" y="1212914"/>
                      <a:pt x="1156146" y="1211675"/>
                      <a:pt x="1125664" y="1209675"/>
                    </a:cubicBezTo>
                    <a:cubicBezTo>
                      <a:pt x="1123759" y="1209580"/>
                      <a:pt x="1121759" y="1209580"/>
                      <a:pt x="1120045" y="1208913"/>
                    </a:cubicBezTo>
                    <a:cubicBezTo>
                      <a:pt x="1108805" y="1204817"/>
                      <a:pt x="1098995" y="1206151"/>
                      <a:pt x="1089469" y="1213961"/>
                    </a:cubicBezTo>
                    <a:cubicBezTo>
                      <a:pt x="1085278" y="1217390"/>
                      <a:pt x="1079563" y="1219200"/>
                      <a:pt x="1074325" y="1221105"/>
                    </a:cubicBezTo>
                    <a:cubicBezTo>
                      <a:pt x="1066609" y="1223963"/>
                      <a:pt x="1058704" y="1226725"/>
                      <a:pt x="1050703" y="1228535"/>
                    </a:cubicBezTo>
                    <a:cubicBezTo>
                      <a:pt x="1042797" y="1230249"/>
                      <a:pt x="1034320" y="1232630"/>
                      <a:pt x="1026700" y="1231297"/>
                    </a:cubicBezTo>
                    <a:cubicBezTo>
                      <a:pt x="1012984" y="1228916"/>
                      <a:pt x="999934" y="1223582"/>
                      <a:pt x="986409" y="1220057"/>
                    </a:cubicBezTo>
                    <a:cubicBezTo>
                      <a:pt x="981742" y="1218819"/>
                      <a:pt x="976598" y="1219010"/>
                      <a:pt x="971741" y="1218914"/>
                    </a:cubicBezTo>
                    <a:cubicBezTo>
                      <a:pt x="960596" y="1218629"/>
                      <a:pt x="949166" y="1221391"/>
                      <a:pt x="939070" y="1213485"/>
                    </a:cubicBezTo>
                    <a:cubicBezTo>
                      <a:pt x="929736" y="1206056"/>
                      <a:pt x="920305" y="1208246"/>
                      <a:pt x="910495" y="1213866"/>
                    </a:cubicBezTo>
                    <a:cubicBezTo>
                      <a:pt x="903446" y="1217867"/>
                      <a:pt x="895446" y="1221010"/>
                      <a:pt x="887540" y="1222534"/>
                    </a:cubicBezTo>
                    <a:cubicBezTo>
                      <a:pt x="876681" y="1224629"/>
                      <a:pt x="865918" y="1225487"/>
                      <a:pt x="854202" y="1224248"/>
                    </a:cubicBezTo>
                    <a:cubicBezTo>
                      <a:pt x="845915" y="1223391"/>
                      <a:pt x="839152" y="1223010"/>
                      <a:pt x="832675" y="1217962"/>
                    </a:cubicBezTo>
                    <a:cubicBezTo>
                      <a:pt x="831628" y="1217200"/>
                      <a:pt x="829723" y="1217009"/>
                      <a:pt x="828294" y="1217105"/>
                    </a:cubicBezTo>
                    <a:cubicBezTo>
                      <a:pt x="809530" y="1218724"/>
                      <a:pt x="790956" y="1217867"/>
                      <a:pt x="772001" y="1216723"/>
                    </a:cubicBezTo>
                    <a:cubicBezTo>
                      <a:pt x="747904" y="1215200"/>
                      <a:pt x="722566" y="1219676"/>
                      <a:pt x="701707" y="1235678"/>
                    </a:cubicBezTo>
                    <a:cubicBezTo>
                      <a:pt x="698659" y="1238060"/>
                      <a:pt x="694087" y="1239107"/>
                      <a:pt x="690086" y="1239679"/>
                    </a:cubicBezTo>
                    <a:cubicBezTo>
                      <a:pt x="671227" y="1242155"/>
                      <a:pt x="652272" y="1243870"/>
                      <a:pt x="633412" y="1246632"/>
                    </a:cubicBezTo>
                    <a:cubicBezTo>
                      <a:pt x="623125" y="1248156"/>
                      <a:pt x="612362" y="1249490"/>
                      <a:pt x="603028" y="1253681"/>
                    </a:cubicBezTo>
                    <a:cubicBezTo>
                      <a:pt x="593885" y="1257776"/>
                      <a:pt x="586549" y="1262634"/>
                      <a:pt x="581120" y="1254062"/>
                    </a:cubicBezTo>
                    <a:cubicBezTo>
                      <a:pt x="571406" y="1258634"/>
                      <a:pt x="562927" y="1262444"/>
                      <a:pt x="554642" y="1266539"/>
                    </a:cubicBezTo>
                    <a:cubicBezTo>
                      <a:pt x="551593" y="1268063"/>
                      <a:pt x="549021" y="1270540"/>
                      <a:pt x="545973" y="1271969"/>
                    </a:cubicBezTo>
                    <a:cubicBezTo>
                      <a:pt x="542734" y="1273493"/>
                      <a:pt x="539115" y="1274445"/>
                      <a:pt x="535591" y="1275207"/>
                    </a:cubicBezTo>
                    <a:cubicBezTo>
                      <a:pt x="519874" y="1278636"/>
                      <a:pt x="504158" y="1281779"/>
                      <a:pt x="488538" y="1285494"/>
                    </a:cubicBezTo>
                    <a:cubicBezTo>
                      <a:pt x="485489" y="1286256"/>
                      <a:pt x="482917" y="1289304"/>
                      <a:pt x="480155" y="1291304"/>
                    </a:cubicBezTo>
                    <a:cubicBezTo>
                      <a:pt x="478345" y="1292638"/>
                      <a:pt x="476536" y="1294638"/>
                      <a:pt x="474535" y="1294924"/>
                    </a:cubicBezTo>
                    <a:cubicBezTo>
                      <a:pt x="459295" y="1297210"/>
                      <a:pt x="444151" y="1299877"/>
                      <a:pt x="428816" y="1301020"/>
                    </a:cubicBezTo>
                    <a:cubicBezTo>
                      <a:pt x="415957" y="1301972"/>
                      <a:pt x="403574" y="1301687"/>
                      <a:pt x="400241" y="1318260"/>
                    </a:cubicBezTo>
                    <a:cubicBezTo>
                      <a:pt x="399669" y="1321118"/>
                      <a:pt x="395573" y="1324166"/>
                      <a:pt x="392431" y="1325594"/>
                    </a:cubicBezTo>
                    <a:cubicBezTo>
                      <a:pt x="383477" y="1329690"/>
                      <a:pt x="373951" y="1332452"/>
                      <a:pt x="365093" y="1336643"/>
                    </a:cubicBezTo>
                    <a:cubicBezTo>
                      <a:pt x="336042" y="1350645"/>
                      <a:pt x="305658" y="1359503"/>
                      <a:pt x="273177" y="1357884"/>
                    </a:cubicBezTo>
                    <a:cubicBezTo>
                      <a:pt x="263081" y="1357408"/>
                      <a:pt x="253270" y="1352264"/>
                      <a:pt x="246888" y="1350359"/>
                    </a:cubicBezTo>
                    <a:cubicBezTo>
                      <a:pt x="228506" y="1357884"/>
                      <a:pt x="213075" y="1365123"/>
                      <a:pt x="196977" y="1370552"/>
                    </a:cubicBezTo>
                    <a:cubicBezTo>
                      <a:pt x="182785" y="1375410"/>
                      <a:pt x="167926" y="1378458"/>
                      <a:pt x="153352" y="1381982"/>
                    </a:cubicBezTo>
                    <a:cubicBezTo>
                      <a:pt x="148018" y="1383316"/>
                      <a:pt x="142589" y="1384078"/>
                      <a:pt x="137160" y="1384745"/>
                    </a:cubicBezTo>
                    <a:cubicBezTo>
                      <a:pt x="120206" y="1386840"/>
                      <a:pt x="102489" y="1381792"/>
                      <a:pt x="85917" y="1389793"/>
                    </a:cubicBezTo>
                    <a:cubicBezTo>
                      <a:pt x="77248" y="1393984"/>
                      <a:pt x="68675" y="1399032"/>
                      <a:pt x="59532" y="1401223"/>
                    </a:cubicBezTo>
                    <a:cubicBezTo>
                      <a:pt x="49721" y="1403604"/>
                      <a:pt x="40124" y="1407319"/>
                      <a:pt x="30325" y="1409974"/>
                    </a:cubicBezTo>
                    <a:lnTo>
                      <a:pt x="0" y="1412360"/>
                    </a:lnTo>
                    <a:lnTo>
                      <a:pt x="0" y="1058622"/>
                    </a:lnTo>
                    <a:lnTo>
                      <a:pt x="17145" y="1060228"/>
                    </a:lnTo>
                    <a:cubicBezTo>
                      <a:pt x="26480" y="1061561"/>
                      <a:pt x="35528" y="1066133"/>
                      <a:pt x="44672" y="1066324"/>
                    </a:cubicBezTo>
                    <a:cubicBezTo>
                      <a:pt x="59055" y="1066610"/>
                      <a:pt x="71819" y="1068419"/>
                      <a:pt x="84677" y="1076230"/>
                    </a:cubicBezTo>
                    <a:cubicBezTo>
                      <a:pt x="104108" y="1087946"/>
                      <a:pt x="120110" y="1082993"/>
                      <a:pt x="132017" y="1064990"/>
                    </a:cubicBezTo>
                    <a:cubicBezTo>
                      <a:pt x="133255" y="1063181"/>
                      <a:pt x="134874" y="1060799"/>
                      <a:pt x="136779" y="1060323"/>
                    </a:cubicBezTo>
                    <a:cubicBezTo>
                      <a:pt x="153639" y="1056132"/>
                      <a:pt x="170974" y="1048131"/>
                      <a:pt x="187547" y="1049179"/>
                    </a:cubicBezTo>
                    <a:cubicBezTo>
                      <a:pt x="216789" y="1051084"/>
                      <a:pt x="244316" y="1048798"/>
                      <a:pt x="270891" y="1036415"/>
                    </a:cubicBezTo>
                    <a:cubicBezTo>
                      <a:pt x="272510" y="1035653"/>
                      <a:pt x="274987" y="1034891"/>
                      <a:pt x="276320" y="1035558"/>
                    </a:cubicBezTo>
                    <a:cubicBezTo>
                      <a:pt x="292322" y="1043845"/>
                      <a:pt x="309848" y="1050417"/>
                      <a:pt x="323755" y="1061561"/>
                    </a:cubicBezTo>
                    <a:cubicBezTo>
                      <a:pt x="336995" y="1072134"/>
                      <a:pt x="352997" y="1072229"/>
                      <a:pt x="361855" y="1057942"/>
                    </a:cubicBezTo>
                    <a:cubicBezTo>
                      <a:pt x="366236" y="1050893"/>
                      <a:pt x="372332" y="1042702"/>
                      <a:pt x="379571" y="1039939"/>
                    </a:cubicBezTo>
                    <a:cubicBezTo>
                      <a:pt x="395954" y="1033653"/>
                      <a:pt x="413481" y="1030414"/>
                      <a:pt x="430530" y="1025747"/>
                    </a:cubicBezTo>
                    <a:cubicBezTo>
                      <a:pt x="451581" y="1020032"/>
                      <a:pt x="472345" y="1020032"/>
                      <a:pt x="493300" y="1027176"/>
                    </a:cubicBezTo>
                    <a:cubicBezTo>
                      <a:pt x="508064" y="1032224"/>
                      <a:pt x="523113" y="1032224"/>
                      <a:pt x="537782" y="1025366"/>
                    </a:cubicBezTo>
                    <a:cubicBezTo>
                      <a:pt x="545687" y="1021652"/>
                      <a:pt x="553784" y="1017842"/>
                      <a:pt x="562166" y="1015746"/>
                    </a:cubicBezTo>
                    <a:cubicBezTo>
                      <a:pt x="567595" y="1014412"/>
                      <a:pt x="573881" y="1015651"/>
                      <a:pt x="579596" y="1016699"/>
                    </a:cubicBezTo>
                    <a:cubicBezTo>
                      <a:pt x="590645" y="1018794"/>
                      <a:pt x="602075" y="1025176"/>
                      <a:pt x="612362" y="1023557"/>
                    </a:cubicBezTo>
                    <a:cubicBezTo>
                      <a:pt x="647891" y="1017842"/>
                      <a:pt x="681419" y="1031272"/>
                      <a:pt x="716090" y="1031653"/>
                    </a:cubicBezTo>
                    <a:cubicBezTo>
                      <a:pt x="731806" y="1031843"/>
                      <a:pt x="747332" y="1034891"/>
                      <a:pt x="758381" y="1018985"/>
                    </a:cubicBezTo>
                    <a:cubicBezTo>
                      <a:pt x="759809" y="1016889"/>
                      <a:pt x="766763" y="1018032"/>
                      <a:pt x="771049" y="1018699"/>
                    </a:cubicBezTo>
                    <a:cubicBezTo>
                      <a:pt x="780574" y="1020128"/>
                      <a:pt x="790004" y="1023747"/>
                      <a:pt x="799433" y="1023652"/>
                    </a:cubicBezTo>
                    <a:cubicBezTo>
                      <a:pt x="818960" y="1023557"/>
                      <a:pt x="838581" y="1022033"/>
                      <a:pt x="858012" y="1020318"/>
                    </a:cubicBezTo>
                    <a:cubicBezTo>
                      <a:pt x="865346" y="1019651"/>
                      <a:pt x="872395" y="1017080"/>
                      <a:pt x="879634" y="1015270"/>
                    </a:cubicBezTo>
                    <a:cubicBezTo>
                      <a:pt x="883634" y="1014222"/>
                      <a:pt x="887921" y="1011460"/>
                      <a:pt x="891635" y="1012031"/>
                    </a:cubicBezTo>
                    <a:cubicBezTo>
                      <a:pt x="913162" y="1015365"/>
                      <a:pt x="932879" y="1007174"/>
                      <a:pt x="953262" y="1003078"/>
                    </a:cubicBezTo>
                    <a:cubicBezTo>
                      <a:pt x="962692" y="1001173"/>
                      <a:pt x="971550" y="996601"/>
                      <a:pt x="980694" y="993458"/>
                    </a:cubicBezTo>
                    <a:cubicBezTo>
                      <a:pt x="983075" y="992600"/>
                      <a:pt x="985742" y="991838"/>
                      <a:pt x="988124" y="992029"/>
                    </a:cubicBezTo>
                    <a:cubicBezTo>
                      <a:pt x="1001744" y="993172"/>
                      <a:pt x="1015270" y="994791"/>
                      <a:pt x="1028795" y="996029"/>
                    </a:cubicBezTo>
                    <a:cubicBezTo>
                      <a:pt x="1041083" y="997172"/>
                      <a:pt x="1053465" y="997553"/>
                      <a:pt x="1059275" y="1011555"/>
                    </a:cubicBezTo>
                    <a:cubicBezTo>
                      <a:pt x="1060133" y="1013746"/>
                      <a:pt x="1062990" y="1015365"/>
                      <a:pt x="1065181" y="1016794"/>
                    </a:cubicBezTo>
                    <a:cubicBezTo>
                      <a:pt x="1098995" y="1038797"/>
                      <a:pt x="1117092" y="1038225"/>
                      <a:pt x="1150144" y="1014984"/>
                    </a:cubicBezTo>
                    <a:cubicBezTo>
                      <a:pt x="1153573" y="1012603"/>
                      <a:pt x="1160907" y="1010888"/>
                      <a:pt x="1163193" y="1012793"/>
                    </a:cubicBezTo>
                    <a:cubicBezTo>
                      <a:pt x="1182624" y="1028605"/>
                      <a:pt x="1203865" y="1026890"/>
                      <a:pt x="1226249" y="1021937"/>
                    </a:cubicBezTo>
                    <a:cubicBezTo>
                      <a:pt x="1232059" y="1020604"/>
                      <a:pt x="1240251" y="1020604"/>
                      <a:pt x="1244632" y="1023747"/>
                    </a:cubicBezTo>
                    <a:cubicBezTo>
                      <a:pt x="1265492" y="1038320"/>
                      <a:pt x="1287876" y="1036225"/>
                      <a:pt x="1310545" y="1031939"/>
                    </a:cubicBezTo>
                    <a:cubicBezTo>
                      <a:pt x="1314069" y="1031272"/>
                      <a:pt x="1318356" y="1027652"/>
                      <a:pt x="1319879" y="1024319"/>
                    </a:cubicBezTo>
                    <a:cubicBezTo>
                      <a:pt x="1325309" y="1012508"/>
                      <a:pt x="1335501" y="1008507"/>
                      <a:pt x="1346740" y="1005173"/>
                    </a:cubicBezTo>
                    <a:cubicBezTo>
                      <a:pt x="1364457" y="999744"/>
                      <a:pt x="1381887" y="993362"/>
                      <a:pt x="1399699" y="988219"/>
                    </a:cubicBezTo>
                    <a:cubicBezTo>
                      <a:pt x="1404081" y="986981"/>
                      <a:pt x="1409510" y="987743"/>
                      <a:pt x="1414082" y="989171"/>
                    </a:cubicBezTo>
                    <a:cubicBezTo>
                      <a:pt x="1429703" y="994029"/>
                      <a:pt x="1439609" y="1006221"/>
                      <a:pt x="1450467" y="1017461"/>
                    </a:cubicBezTo>
                    <a:cubicBezTo>
                      <a:pt x="1455230" y="1022414"/>
                      <a:pt x="1461802" y="1025938"/>
                      <a:pt x="1468184" y="1028795"/>
                    </a:cubicBezTo>
                    <a:cubicBezTo>
                      <a:pt x="1484757" y="1036130"/>
                      <a:pt x="1501712" y="1042702"/>
                      <a:pt x="1518476" y="1049655"/>
                    </a:cubicBezTo>
                    <a:cubicBezTo>
                      <a:pt x="1520095" y="1050322"/>
                      <a:pt x="1521428" y="1052036"/>
                      <a:pt x="1522667" y="1053465"/>
                    </a:cubicBezTo>
                    <a:cubicBezTo>
                      <a:pt x="1535049" y="1068515"/>
                      <a:pt x="1547336" y="1083659"/>
                      <a:pt x="1559814" y="1098709"/>
                    </a:cubicBezTo>
                    <a:cubicBezTo>
                      <a:pt x="1562195" y="1101566"/>
                      <a:pt x="1565625" y="1103662"/>
                      <a:pt x="1568196" y="1106424"/>
                    </a:cubicBezTo>
                    <a:cubicBezTo>
                      <a:pt x="1571816" y="1110234"/>
                      <a:pt x="1576388" y="1113854"/>
                      <a:pt x="1578293" y="1118426"/>
                    </a:cubicBezTo>
                    <a:cubicBezTo>
                      <a:pt x="1584198" y="1132808"/>
                      <a:pt x="1595533" y="1139000"/>
                      <a:pt x="1609820" y="1141667"/>
                    </a:cubicBezTo>
                    <a:cubicBezTo>
                      <a:pt x="1622870" y="1144143"/>
                      <a:pt x="1635919" y="1146239"/>
                      <a:pt x="1648873" y="1149096"/>
                    </a:cubicBezTo>
                    <a:cubicBezTo>
                      <a:pt x="1664684" y="1152525"/>
                      <a:pt x="1680401" y="1156240"/>
                      <a:pt x="1696022" y="1160431"/>
                    </a:cubicBezTo>
                    <a:cubicBezTo>
                      <a:pt x="1702784" y="1162241"/>
                      <a:pt x="1709928" y="1164336"/>
                      <a:pt x="1715739" y="1168051"/>
                    </a:cubicBezTo>
                    <a:cubicBezTo>
                      <a:pt x="1732026" y="1178338"/>
                      <a:pt x="1749457" y="1185291"/>
                      <a:pt x="1768602" y="1182529"/>
                    </a:cubicBezTo>
                    <a:cubicBezTo>
                      <a:pt x="1783937" y="1180338"/>
                      <a:pt x="1796796" y="1185958"/>
                      <a:pt x="1806321" y="1194721"/>
                    </a:cubicBezTo>
                    <a:cubicBezTo>
                      <a:pt x="1823657" y="1210628"/>
                      <a:pt x="1842230" y="1207008"/>
                      <a:pt x="1860709" y="1201865"/>
                    </a:cubicBezTo>
                    <a:cubicBezTo>
                      <a:pt x="1870234" y="1199198"/>
                      <a:pt x="1878044" y="1199579"/>
                      <a:pt x="1887093" y="1202150"/>
                    </a:cubicBezTo>
                    <a:cubicBezTo>
                      <a:pt x="1908048" y="1208151"/>
                      <a:pt x="1922050" y="1224439"/>
                      <a:pt x="1935575" y="1238726"/>
                    </a:cubicBezTo>
                    <a:cubicBezTo>
                      <a:pt x="1947101" y="1250918"/>
                      <a:pt x="1960055" y="1257776"/>
                      <a:pt x="1974247" y="1262920"/>
                    </a:cubicBezTo>
                    <a:cubicBezTo>
                      <a:pt x="1992154" y="1269492"/>
                      <a:pt x="2006346" y="1267016"/>
                      <a:pt x="2014919" y="1251204"/>
                    </a:cubicBezTo>
                    <a:cubicBezTo>
                      <a:pt x="2017300" y="1246727"/>
                      <a:pt x="2021491" y="1241488"/>
                      <a:pt x="2025968" y="1240155"/>
                    </a:cubicBezTo>
                    <a:cubicBezTo>
                      <a:pt x="2047589" y="1233488"/>
                      <a:pt x="2069497" y="1223772"/>
                      <a:pt x="2092643" y="1229678"/>
                    </a:cubicBezTo>
                    <a:cubicBezTo>
                      <a:pt x="2124647" y="1237774"/>
                      <a:pt x="2155889" y="1237298"/>
                      <a:pt x="2187893" y="1229297"/>
                    </a:cubicBezTo>
                    <a:cubicBezTo>
                      <a:pt x="2239804" y="1216343"/>
                      <a:pt x="2291715" y="1202627"/>
                      <a:pt x="2346294" y="1205484"/>
                    </a:cubicBezTo>
                    <a:cubicBezTo>
                      <a:pt x="2355342" y="1205960"/>
                      <a:pt x="2366105" y="1200150"/>
                      <a:pt x="2373916" y="1194435"/>
                    </a:cubicBezTo>
                    <a:cubicBezTo>
                      <a:pt x="2388870" y="1183577"/>
                      <a:pt x="2388203" y="1182719"/>
                      <a:pt x="2404967" y="1191673"/>
                    </a:cubicBezTo>
                    <a:cubicBezTo>
                      <a:pt x="2408968" y="1193864"/>
                      <a:pt x="2413921" y="1195197"/>
                      <a:pt x="2416874" y="1198436"/>
                    </a:cubicBezTo>
                    <a:cubicBezTo>
                      <a:pt x="2431923" y="1214914"/>
                      <a:pt x="2450497" y="1210913"/>
                      <a:pt x="2468975" y="1208532"/>
                    </a:cubicBezTo>
                    <a:cubicBezTo>
                      <a:pt x="2472214" y="1208056"/>
                      <a:pt x="2476119" y="1207389"/>
                      <a:pt x="2478882" y="1208723"/>
                    </a:cubicBezTo>
                    <a:cubicBezTo>
                      <a:pt x="2491359" y="1214723"/>
                      <a:pt x="2501932" y="1212628"/>
                      <a:pt x="2512791" y="1204436"/>
                    </a:cubicBezTo>
                    <a:cubicBezTo>
                      <a:pt x="2522220" y="1197388"/>
                      <a:pt x="2533079" y="1193197"/>
                      <a:pt x="2544223" y="1201960"/>
                    </a:cubicBezTo>
                    <a:cubicBezTo>
                      <a:pt x="2568988" y="1221391"/>
                      <a:pt x="2595467" y="1222343"/>
                      <a:pt x="2623471" y="1210056"/>
                    </a:cubicBezTo>
                    <a:cubicBezTo>
                      <a:pt x="2643473" y="1201293"/>
                      <a:pt x="2663190" y="1199293"/>
                      <a:pt x="2684241" y="1208151"/>
                    </a:cubicBezTo>
                    <a:cubicBezTo>
                      <a:pt x="2692337" y="1211580"/>
                      <a:pt x="2702814" y="1209294"/>
                      <a:pt x="2712244" y="1210056"/>
                    </a:cubicBezTo>
                    <a:cubicBezTo>
                      <a:pt x="2717578" y="1210437"/>
                      <a:pt x="2723484" y="1210532"/>
                      <a:pt x="2728055" y="1212914"/>
                    </a:cubicBezTo>
                    <a:cubicBezTo>
                      <a:pt x="2740248" y="1219010"/>
                      <a:pt x="2751582" y="1226820"/>
                      <a:pt x="2763869" y="1232821"/>
                    </a:cubicBezTo>
                    <a:cubicBezTo>
                      <a:pt x="2769775" y="1235678"/>
                      <a:pt x="2776823" y="1237202"/>
                      <a:pt x="2783491" y="1237298"/>
                    </a:cubicBezTo>
                    <a:cubicBezTo>
                      <a:pt x="2803208" y="1237774"/>
                      <a:pt x="2822925" y="1237774"/>
                      <a:pt x="2842546" y="1236917"/>
                    </a:cubicBezTo>
                    <a:cubicBezTo>
                      <a:pt x="2874931" y="1235583"/>
                      <a:pt x="2907792" y="1235297"/>
                      <a:pt x="2931128" y="1206913"/>
                    </a:cubicBezTo>
                    <a:cubicBezTo>
                      <a:pt x="2933034" y="1204627"/>
                      <a:pt x="2937129" y="1203293"/>
                      <a:pt x="2940368" y="1202912"/>
                    </a:cubicBezTo>
                    <a:cubicBezTo>
                      <a:pt x="2955322" y="1201103"/>
                      <a:pt x="2970657" y="1200912"/>
                      <a:pt x="2985421" y="1197959"/>
                    </a:cubicBezTo>
                    <a:cubicBezTo>
                      <a:pt x="2997232" y="1195578"/>
                      <a:pt x="3007043" y="1196340"/>
                      <a:pt x="3015996" y="1204722"/>
                    </a:cubicBezTo>
                    <a:cubicBezTo>
                      <a:pt x="3027712" y="1215771"/>
                      <a:pt x="3042000" y="1222248"/>
                      <a:pt x="3057621" y="1218724"/>
                    </a:cubicBezTo>
                    <a:cubicBezTo>
                      <a:pt x="3073241" y="1215295"/>
                      <a:pt x="3083528" y="1222724"/>
                      <a:pt x="3095054" y="1230440"/>
                    </a:cubicBezTo>
                    <a:cubicBezTo>
                      <a:pt x="3103436" y="1236059"/>
                      <a:pt x="3112961" y="1243108"/>
                      <a:pt x="3122295" y="1243679"/>
                    </a:cubicBezTo>
                    <a:cubicBezTo>
                      <a:pt x="3143441" y="1244917"/>
                      <a:pt x="3161634" y="1264539"/>
                      <a:pt x="3184589" y="1253395"/>
                    </a:cubicBezTo>
                    <a:cubicBezTo>
                      <a:pt x="3186113" y="1252633"/>
                      <a:pt x="3188875" y="1254538"/>
                      <a:pt x="3191066" y="1255014"/>
                    </a:cubicBezTo>
                    <a:cubicBezTo>
                      <a:pt x="3208592" y="1258634"/>
                      <a:pt x="3225070" y="1255109"/>
                      <a:pt x="3237929" y="1243203"/>
                    </a:cubicBezTo>
                    <a:cubicBezTo>
                      <a:pt x="3254788" y="1227677"/>
                      <a:pt x="3273457" y="1226153"/>
                      <a:pt x="3294221" y="1231202"/>
                    </a:cubicBezTo>
                    <a:cubicBezTo>
                      <a:pt x="3300889" y="1232821"/>
                      <a:pt x="3307557" y="1233964"/>
                      <a:pt x="3314319" y="1235297"/>
                    </a:cubicBezTo>
                    <a:cubicBezTo>
                      <a:pt x="3323463" y="1237202"/>
                      <a:pt x="3332703" y="1239203"/>
                      <a:pt x="3341846" y="1241108"/>
                    </a:cubicBezTo>
                    <a:cubicBezTo>
                      <a:pt x="3350705" y="1243013"/>
                      <a:pt x="3360516" y="1246251"/>
                      <a:pt x="3367373" y="1238060"/>
                    </a:cubicBezTo>
                    <a:cubicBezTo>
                      <a:pt x="3373279" y="1231011"/>
                      <a:pt x="3377470" y="1231678"/>
                      <a:pt x="3382899" y="1237774"/>
                    </a:cubicBezTo>
                    <a:cubicBezTo>
                      <a:pt x="3401759" y="1259110"/>
                      <a:pt x="3424619" y="1272445"/>
                      <a:pt x="3453765" y="1273397"/>
                    </a:cubicBezTo>
                    <a:cubicBezTo>
                      <a:pt x="3459766" y="1273588"/>
                      <a:pt x="3465862" y="1274921"/>
                      <a:pt x="3471767" y="1276350"/>
                    </a:cubicBezTo>
                    <a:cubicBezTo>
                      <a:pt x="3475387" y="1277207"/>
                      <a:pt x="3479769" y="1278160"/>
                      <a:pt x="3481959" y="1280732"/>
                    </a:cubicBezTo>
                    <a:cubicBezTo>
                      <a:pt x="3499009" y="1300353"/>
                      <a:pt x="3520250" y="1313974"/>
                      <a:pt x="3543396" y="1324928"/>
                    </a:cubicBezTo>
                    <a:cubicBezTo>
                      <a:pt x="3551682" y="1328833"/>
                      <a:pt x="3560541" y="1332738"/>
                      <a:pt x="3569494" y="1333881"/>
                    </a:cubicBezTo>
                    <a:cubicBezTo>
                      <a:pt x="3578828" y="1335024"/>
                      <a:pt x="3588639" y="1333119"/>
                      <a:pt x="3598164" y="1332071"/>
                    </a:cubicBezTo>
                    <a:cubicBezTo>
                      <a:pt x="3603784" y="1331500"/>
                      <a:pt x="3610261" y="1331595"/>
                      <a:pt x="3614738" y="1328833"/>
                    </a:cubicBezTo>
                    <a:cubicBezTo>
                      <a:pt x="3628930" y="1320165"/>
                      <a:pt x="3642646" y="1310831"/>
                      <a:pt x="3655886" y="1300734"/>
                    </a:cubicBezTo>
                    <a:cubicBezTo>
                      <a:pt x="3667221" y="1292066"/>
                      <a:pt x="3669507" y="1290828"/>
                      <a:pt x="3679317" y="1301687"/>
                    </a:cubicBezTo>
                    <a:cubicBezTo>
                      <a:pt x="3689414" y="1312831"/>
                      <a:pt x="3701987" y="1318641"/>
                      <a:pt x="3715893" y="1321022"/>
                    </a:cubicBezTo>
                    <a:cubicBezTo>
                      <a:pt x="3737896" y="1324737"/>
                      <a:pt x="3760089" y="1327880"/>
                      <a:pt x="3782282" y="1329690"/>
                    </a:cubicBezTo>
                    <a:cubicBezTo>
                      <a:pt x="3802380" y="1331309"/>
                      <a:pt x="3812000" y="1322546"/>
                      <a:pt x="3816001" y="1302639"/>
                    </a:cubicBezTo>
                    <a:cubicBezTo>
                      <a:pt x="3818287" y="1291590"/>
                      <a:pt x="3821240" y="1279588"/>
                      <a:pt x="3833431" y="1276636"/>
                    </a:cubicBezTo>
                    <a:cubicBezTo>
                      <a:pt x="3853339" y="1271873"/>
                      <a:pt x="3874008" y="1269778"/>
                      <a:pt x="3883819" y="1246442"/>
                    </a:cubicBezTo>
                    <a:cubicBezTo>
                      <a:pt x="3889248" y="1251585"/>
                      <a:pt x="3892582" y="1254633"/>
                      <a:pt x="3895821" y="1257681"/>
                    </a:cubicBezTo>
                    <a:cubicBezTo>
                      <a:pt x="3904774" y="1266158"/>
                      <a:pt x="3923347" y="1269778"/>
                      <a:pt x="3932778" y="1262444"/>
                    </a:cubicBezTo>
                    <a:cubicBezTo>
                      <a:pt x="3946684" y="1251776"/>
                      <a:pt x="3959448" y="1253776"/>
                      <a:pt x="3972782" y="1262063"/>
                    </a:cubicBezTo>
                    <a:cubicBezTo>
                      <a:pt x="3995071" y="1275779"/>
                      <a:pt x="4019931" y="1272635"/>
                      <a:pt x="4042505" y="1267111"/>
                    </a:cubicBezTo>
                    <a:cubicBezTo>
                      <a:pt x="4059555" y="1263015"/>
                      <a:pt x="4077748" y="1255490"/>
                      <a:pt x="4088892" y="1238250"/>
                    </a:cubicBezTo>
                    <a:cubicBezTo>
                      <a:pt x="4092416" y="1232726"/>
                      <a:pt x="4100322" y="1229963"/>
                      <a:pt x="4106609" y="1226344"/>
                    </a:cubicBezTo>
                    <a:cubicBezTo>
                      <a:pt x="4111848" y="1223391"/>
                      <a:pt x="4117372" y="1220629"/>
                      <a:pt x="4123182" y="1218724"/>
                    </a:cubicBezTo>
                    <a:cubicBezTo>
                      <a:pt x="4129373" y="1216628"/>
                      <a:pt x="4136232" y="1213580"/>
                      <a:pt x="4142328" y="1214438"/>
                    </a:cubicBezTo>
                    <a:cubicBezTo>
                      <a:pt x="4160806" y="1216914"/>
                      <a:pt x="4175475" y="1212056"/>
                      <a:pt x="4188524" y="1198245"/>
                    </a:cubicBezTo>
                    <a:cubicBezTo>
                      <a:pt x="4195287" y="1191101"/>
                      <a:pt x="4205288" y="1182434"/>
                      <a:pt x="4213860" y="1182338"/>
                    </a:cubicBezTo>
                    <a:cubicBezTo>
                      <a:pt x="4234720" y="1182053"/>
                      <a:pt x="4252055" y="1175195"/>
                      <a:pt x="4270820" y="1167003"/>
                    </a:cubicBezTo>
                    <a:cubicBezTo>
                      <a:pt x="4282916" y="1161764"/>
                      <a:pt x="4296632" y="1158145"/>
                      <a:pt x="4309587" y="1153287"/>
                    </a:cubicBezTo>
                    <a:cubicBezTo>
                      <a:pt x="4324731" y="1147572"/>
                      <a:pt x="4341210" y="1145477"/>
                      <a:pt x="4350449" y="1129665"/>
                    </a:cubicBezTo>
                    <a:cubicBezTo>
                      <a:pt x="4351496" y="1127951"/>
                      <a:pt x="4354640" y="1127665"/>
                      <a:pt x="4356164" y="1126046"/>
                    </a:cubicBezTo>
                    <a:cubicBezTo>
                      <a:pt x="4361021" y="1121093"/>
                      <a:pt x="4367308" y="1116521"/>
                      <a:pt x="4369880" y="1110520"/>
                    </a:cubicBezTo>
                    <a:cubicBezTo>
                      <a:pt x="4377309" y="1092994"/>
                      <a:pt x="4383119" y="1074896"/>
                      <a:pt x="4389787" y="1057085"/>
                    </a:cubicBezTo>
                    <a:cubicBezTo>
                      <a:pt x="4391216" y="1053275"/>
                      <a:pt x="4392549" y="1048417"/>
                      <a:pt x="4395502" y="1046226"/>
                    </a:cubicBezTo>
                    <a:cubicBezTo>
                      <a:pt x="4412552" y="1033653"/>
                      <a:pt x="4429888" y="1021556"/>
                      <a:pt x="4447413" y="1009650"/>
                    </a:cubicBezTo>
                    <a:cubicBezTo>
                      <a:pt x="4454462" y="1004887"/>
                      <a:pt x="4460367" y="1007555"/>
                      <a:pt x="4466654" y="1013079"/>
                    </a:cubicBezTo>
                    <a:cubicBezTo>
                      <a:pt x="4472750" y="1018318"/>
                      <a:pt x="4480275" y="1023747"/>
                      <a:pt x="4487894" y="1025081"/>
                    </a:cubicBezTo>
                    <a:cubicBezTo>
                      <a:pt x="4503135" y="1027652"/>
                      <a:pt x="4518946" y="1028224"/>
                      <a:pt x="4534472" y="1028224"/>
                    </a:cubicBezTo>
                    <a:cubicBezTo>
                      <a:pt x="4540282" y="1028224"/>
                      <a:pt x="4546473" y="1024795"/>
                      <a:pt x="4551903" y="1022033"/>
                    </a:cubicBezTo>
                    <a:cubicBezTo>
                      <a:pt x="4562189" y="1016794"/>
                      <a:pt x="4571714" y="1009745"/>
                      <a:pt x="4582382" y="1005364"/>
                    </a:cubicBezTo>
                    <a:cubicBezTo>
                      <a:pt x="4594765" y="1000316"/>
                      <a:pt x="4602194" y="992219"/>
                      <a:pt x="4605909" y="979551"/>
                    </a:cubicBezTo>
                    <a:cubicBezTo>
                      <a:pt x="4611434" y="960692"/>
                      <a:pt x="4624579" y="947547"/>
                      <a:pt x="4640104" y="936879"/>
                    </a:cubicBezTo>
                    <a:cubicBezTo>
                      <a:pt x="4659821" y="923258"/>
                      <a:pt x="4683348" y="923925"/>
                      <a:pt x="4705731" y="920591"/>
                    </a:cubicBezTo>
                    <a:cubicBezTo>
                      <a:pt x="4714304" y="919353"/>
                      <a:pt x="4723162" y="918305"/>
                      <a:pt x="4730973" y="915162"/>
                    </a:cubicBezTo>
                    <a:cubicBezTo>
                      <a:pt x="4760595" y="903351"/>
                      <a:pt x="4790218" y="892112"/>
                      <a:pt x="4822794" y="892397"/>
                    </a:cubicBezTo>
                    <a:cubicBezTo>
                      <a:pt x="4825460" y="892397"/>
                      <a:pt x="4828128" y="892112"/>
                      <a:pt x="4830794" y="891635"/>
                    </a:cubicBezTo>
                    <a:cubicBezTo>
                      <a:pt x="4853940" y="887730"/>
                      <a:pt x="4877848" y="886206"/>
                      <a:pt x="4894421" y="865442"/>
                    </a:cubicBezTo>
                    <a:cubicBezTo>
                      <a:pt x="4897469" y="861632"/>
                      <a:pt x="4904422" y="860489"/>
                      <a:pt x="4909756" y="858964"/>
                    </a:cubicBezTo>
                    <a:cubicBezTo>
                      <a:pt x="4918996" y="856488"/>
                      <a:pt x="4925188" y="851440"/>
                      <a:pt x="4928521" y="842391"/>
                    </a:cubicBezTo>
                    <a:cubicBezTo>
                      <a:pt x="4934141" y="826770"/>
                      <a:pt x="4940808" y="811435"/>
                      <a:pt x="4945857" y="795623"/>
                    </a:cubicBezTo>
                    <a:cubicBezTo>
                      <a:pt x="4949381" y="784765"/>
                      <a:pt x="4955953" y="778764"/>
                      <a:pt x="4966145" y="774287"/>
                    </a:cubicBezTo>
                    <a:cubicBezTo>
                      <a:pt x="4971860" y="771811"/>
                      <a:pt x="4976813" y="766382"/>
                      <a:pt x="4980909" y="761333"/>
                    </a:cubicBezTo>
                    <a:cubicBezTo>
                      <a:pt x="4985862" y="755237"/>
                      <a:pt x="4988433" y="747141"/>
                      <a:pt x="4993862" y="741712"/>
                    </a:cubicBezTo>
                    <a:cubicBezTo>
                      <a:pt x="5007102" y="728186"/>
                      <a:pt x="5011198" y="713232"/>
                      <a:pt x="5006816" y="694754"/>
                    </a:cubicBezTo>
                    <a:cubicBezTo>
                      <a:pt x="5002911" y="678371"/>
                      <a:pt x="5013198" y="656463"/>
                      <a:pt x="5026724" y="653129"/>
                    </a:cubicBezTo>
                    <a:cubicBezTo>
                      <a:pt x="5041678" y="649414"/>
                      <a:pt x="5051965" y="640271"/>
                      <a:pt x="5062538" y="630079"/>
                    </a:cubicBezTo>
                    <a:cubicBezTo>
                      <a:pt x="5068443" y="624364"/>
                      <a:pt x="5076730" y="619411"/>
                      <a:pt x="5084731" y="617982"/>
                    </a:cubicBezTo>
                    <a:cubicBezTo>
                      <a:pt x="5115116" y="612458"/>
                      <a:pt x="5143786" y="619220"/>
                      <a:pt x="5172647" y="630174"/>
                    </a:cubicBezTo>
                    <a:cubicBezTo>
                      <a:pt x="5191506" y="637318"/>
                      <a:pt x="5212461" y="639223"/>
                      <a:pt x="5232654" y="642080"/>
                    </a:cubicBezTo>
                    <a:cubicBezTo>
                      <a:pt x="5238941" y="642937"/>
                      <a:pt x="5246942" y="641033"/>
                      <a:pt x="5252371" y="637508"/>
                    </a:cubicBezTo>
                    <a:cubicBezTo>
                      <a:pt x="5271421" y="625316"/>
                      <a:pt x="5290376" y="612743"/>
                      <a:pt x="5308092" y="598646"/>
                    </a:cubicBezTo>
                    <a:cubicBezTo>
                      <a:pt x="5324571" y="585407"/>
                      <a:pt x="5343144" y="579882"/>
                      <a:pt x="5363147" y="581311"/>
                    </a:cubicBezTo>
                    <a:cubicBezTo>
                      <a:pt x="5377720" y="582359"/>
                      <a:pt x="5390864" y="579977"/>
                      <a:pt x="5404580" y="576358"/>
                    </a:cubicBezTo>
                    <a:cubicBezTo>
                      <a:pt x="5416010" y="573310"/>
                      <a:pt x="5428583" y="571214"/>
                      <a:pt x="5440203" y="572548"/>
                    </a:cubicBezTo>
                    <a:cubicBezTo>
                      <a:pt x="5456491" y="574453"/>
                      <a:pt x="5469922" y="571691"/>
                      <a:pt x="5482971" y="561880"/>
                    </a:cubicBezTo>
                    <a:cubicBezTo>
                      <a:pt x="5489924" y="556641"/>
                      <a:pt x="5498878" y="553879"/>
                      <a:pt x="5507165" y="550259"/>
                    </a:cubicBezTo>
                    <a:cubicBezTo>
                      <a:pt x="5519928" y="544640"/>
                      <a:pt x="5533168" y="539877"/>
                      <a:pt x="5545645" y="533591"/>
                    </a:cubicBezTo>
                    <a:cubicBezTo>
                      <a:pt x="5559076" y="526923"/>
                      <a:pt x="5571363" y="517684"/>
                      <a:pt x="5585079" y="511969"/>
                    </a:cubicBezTo>
                    <a:cubicBezTo>
                      <a:pt x="5599843" y="505778"/>
                      <a:pt x="5609368" y="496348"/>
                      <a:pt x="5615368" y="481679"/>
                    </a:cubicBezTo>
                    <a:cubicBezTo>
                      <a:pt x="5619179" y="472440"/>
                      <a:pt x="5624417" y="462629"/>
                      <a:pt x="5631656" y="456152"/>
                    </a:cubicBezTo>
                    <a:cubicBezTo>
                      <a:pt x="5646611" y="442913"/>
                      <a:pt x="5664136" y="432625"/>
                      <a:pt x="5679377" y="419576"/>
                    </a:cubicBezTo>
                    <a:cubicBezTo>
                      <a:pt x="5700808" y="401288"/>
                      <a:pt x="5720620" y="381857"/>
                      <a:pt x="5722525" y="350615"/>
                    </a:cubicBezTo>
                    <a:cubicBezTo>
                      <a:pt x="5723572" y="333375"/>
                      <a:pt x="5732716" y="326041"/>
                      <a:pt x="5749576" y="321945"/>
                    </a:cubicBezTo>
                    <a:cubicBezTo>
                      <a:pt x="5755195" y="320612"/>
                      <a:pt x="5763197" y="318040"/>
                      <a:pt x="5764911" y="313849"/>
                    </a:cubicBezTo>
                    <a:cubicBezTo>
                      <a:pt x="5770054" y="301371"/>
                      <a:pt x="5780722" y="298895"/>
                      <a:pt x="5791009" y="293942"/>
                    </a:cubicBezTo>
                    <a:cubicBezTo>
                      <a:pt x="5797201" y="290989"/>
                      <a:pt x="5804821" y="285179"/>
                      <a:pt x="5806440" y="279178"/>
                    </a:cubicBezTo>
                    <a:cubicBezTo>
                      <a:pt x="5813107" y="254889"/>
                      <a:pt x="5831395" y="240602"/>
                      <a:pt x="5848636" y="224885"/>
                    </a:cubicBezTo>
                    <a:cubicBezTo>
                      <a:pt x="5853684" y="220218"/>
                      <a:pt x="5859113" y="214884"/>
                      <a:pt x="5861590" y="208788"/>
                    </a:cubicBezTo>
                    <a:cubicBezTo>
                      <a:pt x="5866829" y="195643"/>
                      <a:pt x="5874639" y="186118"/>
                      <a:pt x="5888355" y="181166"/>
                    </a:cubicBezTo>
                    <a:cubicBezTo>
                      <a:pt x="5892736" y="179642"/>
                      <a:pt x="5896737" y="176117"/>
                      <a:pt x="5900071" y="172784"/>
                    </a:cubicBezTo>
                    <a:cubicBezTo>
                      <a:pt x="5907215" y="165545"/>
                      <a:pt x="5913215" y="157067"/>
                      <a:pt x="5920740" y="150305"/>
                    </a:cubicBezTo>
                    <a:cubicBezTo>
                      <a:pt x="5939885" y="132874"/>
                      <a:pt x="5958840" y="115729"/>
                      <a:pt x="5969985" y="91345"/>
                    </a:cubicBezTo>
                    <a:cubicBezTo>
                      <a:pt x="5975413" y="79439"/>
                      <a:pt x="5981605" y="66485"/>
                      <a:pt x="5991130" y="58293"/>
                    </a:cubicBezTo>
                    <a:cubicBezTo>
                      <a:pt x="6003227" y="47911"/>
                      <a:pt x="6019133" y="42005"/>
                      <a:pt x="6033325" y="33909"/>
                    </a:cubicBezTo>
                    <a:cubicBezTo>
                      <a:pt x="6040469" y="29813"/>
                      <a:pt x="6047137" y="24860"/>
                      <a:pt x="6054376" y="20955"/>
                    </a:cubicBezTo>
                    <a:cubicBezTo>
                      <a:pt x="6067234" y="14097"/>
                      <a:pt x="6080379" y="7715"/>
                      <a:pt x="6095524" y="0"/>
                    </a:cubicBezTo>
                    <a:close/>
                  </a:path>
                </a:pathLst>
              </a:custGeom>
              <a:blipFill>
                <a:blip r:embed="rId2">
                  <a:alphaModFix amt="57000"/>
                </a:blip>
                <a:tile tx="0" ty="0" sx="100000" sy="100000" flip="none" algn="tl"/>
              </a:blip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2" name="Naslov 1">
            <a:extLst>
              <a:ext uri="{FF2B5EF4-FFF2-40B4-BE49-F238E27FC236}">
                <a16:creationId xmlns:a16="http://schemas.microsoft.com/office/drawing/2014/main" id="{4093C66D-9305-49F7-A13E-01C53EB817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120676"/>
            <a:ext cx="7021513" cy="230832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72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GRAD DOMAĆIN - BRAGA</a:t>
            </a:r>
          </a:p>
        </p:txBody>
      </p:sp>
    </p:spTree>
    <p:extLst>
      <p:ext uri="{BB962C8B-B14F-4D97-AF65-F5344CB8AC3E}">
        <p14:creationId xmlns:p14="http://schemas.microsoft.com/office/powerpoint/2010/main" val="6390566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6CC30159-79CA-4EAD-98DD-72BE5C1CE0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pic>
        <p:nvPicPr>
          <p:cNvPr id="5" name="Rezervirano mjesto sadržaja 4">
            <a:extLst>
              <a:ext uri="{FF2B5EF4-FFF2-40B4-BE49-F238E27FC236}">
                <a16:creationId xmlns:a16="http://schemas.microsoft.com/office/drawing/2014/main" id="{7FE690D5-AEE3-4500-8886-FADAD434231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9818099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ka 2">
            <a:extLst>
              <a:ext uri="{FF2B5EF4-FFF2-40B4-BE49-F238E27FC236}">
                <a16:creationId xmlns:a16="http://schemas.microsoft.com/office/drawing/2014/main" id="{EBA32B24-4692-4BCC-888C-15B8B078C9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6212115" cy="6858000"/>
          </a:xfrm>
          <a:prstGeom prst="rect">
            <a:avLst/>
          </a:prstGeom>
        </p:spPr>
      </p:pic>
      <p:pic>
        <p:nvPicPr>
          <p:cNvPr id="11" name="Rezervirano mjesto sadržaja 4">
            <a:extLst>
              <a:ext uri="{FF2B5EF4-FFF2-40B4-BE49-F238E27FC236}">
                <a16:creationId xmlns:a16="http://schemas.microsoft.com/office/drawing/2014/main" id="{8F4FC090-02EE-4780-B918-3C8850D3067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212114" y="1"/>
            <a:ext cx="5979886" cy="6858000"/>
          </a:xfrm>
        </p:spPr>
      </p:pic>
    </p:spTree>
    <p:extLst>
      <p:ext uri="{BB962C8B-B14F-4D97-AF65-F5344CB8AC3E}">
        <p14:creationId xmlns:p14="http://schemas.microsoft.com/office/powerpoint/2010/main" val="24359235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CAB72C27-252F-4055-8836-8EAC8B28B1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pic>
        <p:nvPicPr>
          <p:cNvPr id="5" name="Rezervirano mjesto sadržaja 4">
            <a:extLst>
              <a:ext uri="{FF2B5EF4-FFF2-40B4-BE49-F238E27FC236}">
                <a16:creationId xmlns:a16="http://schemas.microsoft.com/office/drawing/2014/main" id="{DAC5A679-2B75-4028-867E-72C9EFFE57D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6458857" cy="6858000"/>
          </a:xfrm>
        </p:spPr>
      </p:pic>
      <p:pic>
        <p:nvPicPr>
          <p:cNvPr id="7" name="Slika 6">
            <a:extLst>
              <a:ext uri="{FF2B5EF4-FFF2-40B4-BE49-F238E27FC236}">
                <a16:creationId xmlns:a16="http://schemas.microsoft.com/office/drawing/2014/main" id="{D7278501-ABAE-468C-923D-1A9C54B188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8857" y="0"/>
            <a:ext cx="573314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96333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23316B4-B94F-471D-BBC3-DB1DA22B77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pic>
        <p:nvPicPr>
          <p:cNvPr id="8" name="Rezervirano mjesto sadržaja 7">
            <a:extLst>
              <a:ext uri="{FF2B5EF4-FFF2-40B4-BE49-F238E27FC236}">
                <a16:creationId xmlns:a16="http://schemas.microsoft.com/office/drawing/2014/main" id="{D8C9050B-A858-4B50-9654-13928463BAB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1"/>
            <a:ext cx="12192000" cy="7895771"/>
          </a:xfrm>
        </p:spPr>
      </p:pic>
    </p:spTree>
    <p:extLst>
      <p:ext uri="{BB962C8B-B14F-4D97-AF65-F5344CB8AC3E}">
        <p14:creationId xmlns:p14="http://schemas.microsoft.com/office/powerpoint/2010/main" val="3963329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4CDD2A2A-33E9-4C7F-BF2C-87079E3E87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pic>
        <p:nvPicPr>
          <p:cNvPr id="7" name="Slika 6">
            <a:extLst>
              <a:ext uri="{FF2B5EF4-FFF2-40B4-BE49-F238E27FC236}">
                <a16:creationId xmlns:a16="http://schemas.microsoft.com/office/drawing/2014/main" id="{D84456F0-2C08-41DB-B075-CFFB0AE850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-1"/>
            <a:ext cx="12039598" cy="7808685"/>
          </a:xfrm>
          <a:prstGeom prst="rect">
            <a:avLst/>
          </a:prstGeom>
        </p:spPr>
      </p:pic>
      <p:sp>
        <p:nvSpPr>
          <p:cNvPr id="9" name="Rezervirano mjesto sadržaja 8">
            <a:extLst>
              <a:ext uri="{FF2B5EF4-FFF2-40B4-BE49-F238E27FC236}">
                <a16:creationId xmlns:a16="http://schemas.microsoft.com/office/drawing/2014/main" id="{883DC35E-0D79-4795-AF4C-05C29F3F22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5983061"/>
          </a:xfrm>
        </p:spPr>
        <p:txBody>
          <a:bodyPr/>
          <a:lstStyle/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7386211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11D432A-495A-433C-A674-086120362B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pic>
        <p:nvPicPr>
          <p:cNvPr id="7" name="Slika 6">
            <a:extLst>
              <a:ext uri="{FF2B5EF4-FFF2-40B4-BE49-F238E27FC236}">
                <a16:creationId xmlns:a16="http://schemas.microsoft.com/office/drawing/2014/main" id="{DE2EF96E-B5BF-491B-BC4D-5DF8FD1A62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986971"/>
            <a:ext cx="6400800" cy="7844971"/>
          </a:xfrm>
          <a:prstGeom prst="rect">
            <a:avLst/>
          </a:prstGeom>
        </p:spPr>
      </p:pic>
      <p:pic>
        <p:nvPicPr>
          <p:cNvPr id="11" name="Rezervirano mjesto sadržaja 10">
            <a:extLst>
              <a:ext uri="{FF2B5EF4-FFF2-40B4-BE49-F238E27FC236}">
                <a16:creationId xmlns:a16="http://schemas.microsoft.com/office/drawing/2014/main" id="{C6497413-5DB7-43D2-8DC3-C9073A7E09B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400800" y="-986971"/>
            <a:ext cx="5791201" cy="7844971"/>
          </a:xfrm>
        </p:spPr>
      </p:pic>
    </p:spTree>
    <p:extLst>
      <p:ext uri="{BB962C8B-B14F-4D97-AF65-F5344CB8AC3E}">
        <p14:creationId xmlns:p14="http://schemas.microsoft.com/office/powerpoint/2010/main" val="40938562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niOkvir 3">
            <a:extLst>
              <a:ext uri="{FF2B5EF4-FFF2-40B4-BE49-F238E27FC236}">
                <a16:creationId xmlns:a16="http://schemas.microsoft.com/office/drawing/2014/main" id="{BDFF7E76-BEBD-4E07-812A-61AB297A7293}"/>
              </a:ext>
            </a:extLst>
          </p:cNvPr>
          <p:cNvSpPr txBox="1"/>
          <p:nvPr/>
        </p:nvSpPr>
        <p:spPr>
          <a:xfrm>
            <a:off x="2910980" y="2801923"/>
            <a:ext cx="944600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>
                <a:latin typeface="Bahnschrift SemiBold Condensed" panose="020B0502040204020203" pitchFamily="34" charset="0"/>
              </a:rPr>
              <a:t>POSJET USTANOVAMA</a:t>
            </a:r>
          </a:p>
        </p:txBody>
      </p:sp>
    </p:spTree>
    <p:extLst>
      <p:ext uri="{BB962C8B-B14F-4D97-AF65-F5344CB8AC3E}">
        <p14:creationId xmlns:p14="http://schemas.microsoft.com/office/powerpoint/2010/main" val="5262486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ka 3">
            <a:extLst>
              <a:ext uri="{FF2B5EF4-FFF2-40B4-BE49-F238E27FC236}">
                <a16:creationId xmlns:a16="http://schemas.microsoft.com/office/drawing/2014/main" id="{74D33A02-D017-4677-9607-808A5D31A4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6933" y="3450323"/>
            <a:ext cx="5262541" cy="3145756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5" name="Slika 4">
            <a:extLst>
              <a:ext uri="{FF2B5EF4-FFF2-40B4-BE49-F238E27FC236}">
                <a16:creationId xmlns:a16="http://schemas.microsoft.com/office/drawing/2014/main" id="{FD5EB5C1-245E-44F3-836B-E1D3CB3083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6933" y="90311"/>
            <a:ext cx="5262541" cy="3317368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6" name="Slika 5">
            <a:extLst>
              <a:ext uri="{FF2B5EF4-FFF2-40B4-BE49-F238E27FC236}">
                <a16:creationId xmlns:a16="http://schemas.microsoft.com/office/drawing/2014/main" id="{285D8BCE-97E0-4DB0-8134-796376DE79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511" y="3630917"/>
            <a:ext cx="5023557" cy="2965161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graphicFrame>
        <p:nvGraphicFramePr>
          <p:cNvPr id="2" name="Tablica 1">
            <a:extLst>
              <a:ext uri="{FF2B5EF4-FFF2-40B4-BE49-F238E27FC236}">
                <a16:creationId xmlns:a16="http://schemas.microsoft.com/office/drawing/2014/main" id="{5743DA04-3C1B-4C89-AFD5-3D3E9FD4EE8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5291178"/>
              </p:ext>
            </p:extLst>
          </p:nvPr>
        </p:nvGraphicFramePr>
        <p:xfrm>
          <a:off x="838199" y="1588474"/>
          <a:ext cx="4859171" cy="129984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859171">
                  <a:extLst>
                    <a:ext uri="{9D8B030D-6E8A-4147-A177-3AD203B41FA5}">
                      <a16:colId xmlns:a16="http://schemas.microsoft.com/office/drawing/2014/main" val="3582736474"/>
                    </a:ext>
                  </a:extLst>
                </a:gridCol>
              </a:tblGrid>
              <a:tr h="52976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effectLst/>
                        </a:rPr>
                        <a:t>Casa do </a:t>
                      </a:r>
                      <a:r>
                        <a:rPr lang="en-US" sz="1600" dirty="0" err="1">
                          <a:effectLst/>
                        </a:rPr>
                        <a:t>Povo</a:t>
                      </a:r>
                      <a:r>
                        <a:rPr lang="en-US" sz="1600" dirty="0">
                          <a:effectLst/>
                        </a:rPr>
                        <a:t> de </a:t>
                      </a:r>
                      <a:r>
                        <a:rPr lang="en-US" sz="1600" dirty="0" err="1">
                          <a:effectLst/>
                        </a:rPr>
                        <a:t>Tadim</a:t>
                      </a:r>
                      <a:endParaRPr lang="hr-H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hr-H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5" marR="28575" marT="19050" marB="19050" anchor="b"/>
                </a:tc>
                <a:extLst>
                  <a:ext uri="{0D108BD9-81ED-4DB2-BD59-A6C34878D82A}">
                    <a16:rowId xmlns:a16="http://schemas.microsoft.com/office/drawing/2014/main" val="1492250001"/>
                  </a:ext>
                </a:extLst>
              </a:tr>
              <a:tr h="52976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err="1">
                          <a:effectLst/>
                        </a:rPr>
                        <a:t>Clínica</a:t>
                      </a:r>
                      <a:r>
                        <a:rPr lang="en-US" sz="1600" dirty="0">
                          <a:effectLst/>
                        </a:rPr>
                        <a:t> </a:t>
                      </a:r>
                      <a:r>
                        <a:rPr lang="en-US" sz="1600" dirty="0" err="1">
                          <a:effectLst/>
                        </a:rPr>
                        <a:t>Salutare</a:t>
                      </a:r>
                      <a:r>
                        <a:rPr lang="hr-HR" sz="1600" dirty="0">
                          <a:effectLst/>
                        </a:rPr>
                        <a:t>,</a:t>
                      </a:r>
                      <a:r>
                        <a:rPr lang="en-US" sz="1600" dirty="0">
                          <a:effectLst/>
                        </a:rPr>
                        <a:t> Centro Social de </a:t>
                      </a:r>
                      <a:r>
                        <a:rPr lang="en-US" sz="1600" dirty="0" err="1">
                          <a:effectLst/>
                        </a:rPr>
                        <a:t>Freiriz</a:t>
                      </a:r>
                      <a:endParaRPr lang="hr-H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hr-H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5" marR="28575" marT="19050" marB="19050" anchor="b"/>
                </a:tc>
                <a:extLst>
                  <a:ext uri="{0D108BD9-81ED-4DB2-BD59-A6C34878D82A}">
                    <a16:rowId xmlns:a16="http://schemas.microsoft.com/office/drawing/2014/main" val="4247256455"/>
                  </a:ext>
                </a:extLst>
              </a:tr>
            </a:tbl>
          </a:graphicData>
        </a:graphic>
      </p:graphicFrame>
      <p:sp>
        <p:nvSpPr>
          <p:cNvPr id="11" name="TekstniOkvir 10">
            <a:extLst>
              <a:ext uri="{FF2B5EF4-FFF2-40B4-BE49-F238E27FC236}">
                <a16:creationId xmlns:a16="http://schemas.microsoft.com/office/drawing/2014/main" id="{4EB88463-013B-48C2-927C-2F0C5CD39CF9}"/>
              </a:ext>
            </a:extLst>
          </p:cNvPr>
          <p:cNvSpPr txBox="1"/>
          <p:nvPr/>
        </p:nvSpPr>
        <p:spPr>
          <a:xfrm>
            <a:off x="838200" y="1130505"/>
            <a:ext cx="3900188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800" dirty="0">
                <a:effectLst/>
              </a:rPr>
              <a:t>Centro Social de </a:t>
            </a:r>
            <a:r>
              <a:rPr lang="en-US" sz="1800" dirty="0" err="1">
                <a:effectLst/>
              </a:rPr>
              <a:t>Freiriz</a:t>
            </a:r>
            <a:endParaRPr lang="hr-H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Tablica 11">
            <a:extLst>
              <a:ext uri="{FF2B5EF4-FFF2-40B4-BE49-F238E27FC236}">
                <a16:creationId xmlns:a16="http://schemas.microsoft.com/office/drawing/2014/main" id="{A9E79BE1-C7E9-4EE0-B505-05AF84960C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5249682"/>
              </p:ext>
            </p:extLst>
          </p:nvPr>
        </p:nvGraphicFramePr>
        <p:xfrm>
          <a:off x="838200" y="261923"/>
          <a:ext cx="4859171" cy="137353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859171">
                  <a:extLst>
                    <a:ext uri="{9D8B030D-6E8A-4147-A177-3AD203B41FA5}">
                      <a16:colId xmlns:a16="http://schemas.microsoft.com/office/drawing/2014/main" val="3479659627"/>
                    </a:ext>
                  </a:extLst>
                </a:gridCol>
              </a:tblGrid>
              <a:tr h="37022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dirty="0">
                          <a:effectLst/>
                        </a:rPr>
                        <a:t>Centro Social Padre David</a:t>
                      </a:r>
                      <a:endParaRPr lang="hr-H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5" marR="28575" marT="19050" marB="19050" anchor="b"/>
                </a:tc>
                <a:extLst>
                  <a:ext uri="{0D108BD9-81ED-4DB2-BD59-A6C34878D82A}">
                    <a16:rowId xmlns:a16="http://schemas.microsoft.com/office/drawing/2014/main" val="2608632731"/>
                  </a:ext>
                </a:extLst>
              </a:tr>
              <a:tr h="35339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dirty="0">
                          <a:effectLst/>
                        </a:rPr>
                        <a:t>Centro Social da </a:t>
                      </a:r>
                      <a:r>
                        <a:rPr lang="en-US" sz="1600" dirty="0" err="1">
                          <a:effectLst/>
                        </a:rPr>
                        <a:t>Paróquia</a:t>
                      </a:r>
                      <a:r>
                        <a:rPr lang="en-US" sz="1600" dirty="0">
                          <a:effectLst/>
                        </a:rPr>
                        <a:t> da Lage</a:t>
                      </a:r>
                      <a:endParaRPr lang="hr-H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5" marR="28575" marT="19050" marB="19050" anchor="b"/>
                </a:tc>
                <a:extLst>
                  <a:ext uri="{0D108BD9-81ED-4DB2-BD59-A6C34878D82A}">
                    <a16:rowId xmlns:a16="http://schemas.microsoft.com/office/drawing/2014/main" val="3456146093"/>
                  </a:ext>
                </a:extLst>
              </a:tr>
              <a:tr h="60293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dirty="0" err="1">
                          <a:effectLst/>
                        </a:rPr>
                        <a:t>Associação</a:t>
                      </a:r>
                      <a:r>
                        <a:rPr lang="en-US" sz="1600" dirty="0">
                          <a:effectLst/>
                        </a:rPr>
                        <a:t> de </a:t>
                      </a:r>
                      <a:r>
                        <a:rPr lang="en-US" sz="1600" dirty="0" err="1">
                          <a:effectLst/>
                        </a:rPr>
                        <a:t>Reformados</a:t>
                      </a:r>
                      <a:r>
                        <a:rPr lang="en-US" sz="1600" dirty="0">
                          <a:effectLst/>
                        </a:rPr>
                        <a:t>,</a:t>
                      </a:r>
                      <a:r>
                        <a:rPr lang="hr-HR" sz="1600" dirty="0">
                          <a:effectLst/>
                        </a:rPr>
                        <a:t>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dirty="0" err="1">
                          <a:effectLst/>
                        </a:rPr>
                        <a:t>Pensionistas</a:t>
                      </a:r>
                      <a:r>
                        <a:rPr lang="en-US" sz="1600" dirty="0">
                          <a:effectLst/>
                        </a:rPr>
                        <a:t> e </a:t>
                      </a:r>
                      <a:r>
                        <a:rPr lang="en-US" sz="1600" dirty="0" err="1">
                          <a:effectLst/>
                        </a:rPr>
                        <a:t>Idosos</a:t>
                      </a:r>
                      <a:r>
                        <a:rPr lang="en-US" sz="1600" dirty="0">
                          <a:effectLst/>
                        </a:rPr>
                        <a:t> do Vale </a:t>
                      </a:r>
                      <a:r>
                        <a:rPr lang="en-US" sz="1600" dirty="0" err="1">
                          <a:effectLst/>
                        </a:rPr>
                        <a:t>D´Este</a:t>
                      </a:r>
                      <a:endParaRPr lang="hr-H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5" marR="28575" marT="19050" marB="19050" anchor="b"/>
                </a:tc>
                <a:extLst>
                  <a:ext uri="{0D108BD9-81ED-4DB2-BD59-A6C34878D82A}">
                    <a16:rowId xmlns:a16="http://schemas.microsoft.com/office/drawing/2014/main" val="2681504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945783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1AF8200C-8057-484A-8057-B02F1D7803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F6003545-236D-4F07-BD2C-526796A51D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964" y="282222"/>
            <a:ext cx="5054265" cy="6313855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5" name="Rezervirano mjesto sadržaja 4">
            <a:extLst>
              <a:ext uri="{FF2B5EF4-FFF2-40B4-BE49-F238E27FC236}">
                <a16:creationId xmlns:a16="http://schemas.microsoft.com/office/drawing/2014/main" id="{F87BAEB8-CF81-425B-9A95-85C8C4A72E4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2122" y="282222"/>
            <a:ext cx="6759878" cy="6313855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257701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7">
            <a:extLst>
              <a:ext uri="{FF2B5EF4-FFF2-40B4-BE49-F238E27FC236}">
                <a16:creationId xmlns:a16="http://schemas.microsoft.com/office/drawing/2014/main" id="{EA67B5B4-3A24-436E-B663-1B2EBFF8A0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324"/>
            <a:ext cx="12192000" cy="6861324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 13">
            <a:extLst>
              <a:ext uri="{FF2B5EF4-FFF2-40B4-BE49-F238E27FC236}">
                <a16:creationId xmlns:a16="http://schemas.microsoft.com/office/drawing/2014/main" id="{987FDF89-C993-41F4-A1B8-DBAFF16008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786754" cy="6858000"/>
          </a:xfrm>
          <a:custGeom>
            <a:avLst/>
            <a:gdLst>
              <a:gd name="connsiteX0" fmla="*/ 0 w 11786754"/>
              <a:gd name="connsiteY0" fmla="*/ 0 h 6858000"/>
              <a:gd name="connsiteX1" fmla="*/ 8610600 w 11786754"/>
              <a:gd name="connsiteY1" fmla="*/ 0 h 6858000"/>
              <a:gd name="connsiteX2" fmla="*/ 11786754 w 11786754"/>
              <a:gd name="connsiteY2" fmla="*/ 6858000 h 6858000"/>
              <a:gd name="connsiteX3" fmla="*/ 0 w 11786754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786754" h="6858000">
                <a:moveTo>
                  <a:pt x="0" y="0"/>
                </a:moveTo>
                <a:lnTo>
                  <a:pt x="8610600" y="0"/>
                </a:lnTo>
                <a:lnTo>
                  <a:pt x="11786754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000000">
              <a:alpha val="2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 11">
            <a:extLst>
              <a:ext uri="{FF2B5EF4-FFF2-40B4-BE49-F238E27FC236}">
                <a16:creationId xmlns:a16="http://schemas.microsoft.com/office/drawing/2014/main" id="{64E585EA-75FD-4025-8270-F66A58A15C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581400" cy="6858000"/>
          </a:xfrm>
          <a:custGeom>
            <a:avLst/>
            <a:gdLst>
              <a:gd name="connsiteX0" fmla="*/ 0 w 3581400"/>
              <a:gd name="connsiteY0" fmla="*/ 0 h 6858000"/>
              <a:gd name="connsiteX1" fmla="*/ 405246 w 3581400"/>
              <a:gd name="connsiteY1" fmla="*/ 0 h 6858000"/>
              <a:gd name="connsiteX2" fmla="*/ 3581400 w 3581400"/>
              <a:gd name="connsiteY2" fmla="*/ 6858000 h 6858000"/>
              <a:gd name="connsiteX3" fmla="*/ 0 w 35814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81400" h="6858000">
                <a:moveTo>
                  <a:pt x="0" y="0"/>
                </a:moveTo>
                <a:lnTo>
                  <a:pt x="405246" y="0"/>
                </a:lnTo>
                <a:lnTo>
                  <a:pt x="358140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000000">
              <a:alpha val="2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50573F9A-ED7C-4EEE-855D-F32D7E981A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3002" y="365125"/>
            <a:ext cx="10520702" cy="1325563"/>
          </a:xfrm>
        </p:spPr>
        <p:txBody>
          <a:bodyPr>
            <a:normAutofit/>
          </a:bodyPr>
          <a:lstStyle/>
          <a:p>
            <a:endParaRPr lang="hr-HR" dirty="0">
              <a:solidFill>
                <a:srgbClr val="FFFFFF"/>
              </a:solidFill>
            </a:endParaRP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582DFB9D-BAE4-4CF4-A4FE-AA90821913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2022601"/>
            <a:ext cx="10515598" cy="415436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r-HR" sz="5400" dirty="0">
                <a:solidFill>
                  <a:srgbClr val="FFFFFF"/>
                </a:solidFill>
              </a:rPr>
              <a:t>Slobodno vrijeme, </a:t>
            </a:r>
          </a:p>
          <a:p>
            <a:pPr marL="0" indent="0">
              <a:buNone/>
            </a:pPr>
            <a:r>
              <a:rPr lang="hr-HR" sz="5400" dirty="0">
                <a:solidFill>
                  <a:srgbClr val="FFFFFF"/>
                </a:solidFill>
              </a:rPr>
              <a:t>izleti, </a:t>
            </a:r>
          </a:p>
          <a:p>
            <a:pPr marL="0" indent="0">
              <a:buNone/>
            </a:pPr>
            <a:r>
              <a:rPr lang="hr-HR" sz="5400" dirty="0">
                <a:solidFill>
                  <a:srgbClr val="FFFFFF"/>
                </a:solidFill>
              </a:rPr>
              <a:t>noćni život…</a:t>
            </a:r>
          </a:p>
        </p:txBody>
      </p:sp>
    </p:spTree>
    <p:extLst>
      <p:ext uri="{BB962C8B-B14F-4D97-AF65-F5344CB8AC3E}">
        <p14:creationId xmlns:p14="http://schemas.microsoft.com/office/powerpoint/2010/main" val="347530563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ee the source image">
            <a:extLst>
              <a:ext uri="{FF2B5EF4-FFF2-40B4-BE49-F238E27FC236}">
                <a16:creationId xmlns:a16="http://schemas.microsoft.com/office/drawing/2014/main" id="{34F81C44-C032-4ACD-968B-5EB5A9D9F8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08" y="-101600"/>
            <a:ext cx="6668187" cy="6959600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kstniOkvir 3">
            <a:extLst>
              <a:ext uri="{FF2B5EF4-FFF2-40B4-BE49-F238E27FC236}">
                <a16:creationId xmlns:a16="http://schemas.microsoft.com/office/drawing/2014/main" id="{D4E7CDD5-6E66-4FA5-8778-32AAFFD55D17}"/>
              </a:ext>
            </a:extLst>
          </p:cNvPr>
          <p:cNvSpPr txBox="1"/>
          <p:nvPr/>
        </p:nvSpPr>
        <p:spPr>
          <a:xfrm>
            <a:off x="5066951" y="662730"/>
            <a:ext cx="72480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Bahnschrift SemiBold Condensed" panose="020B0502040204020203" pitchFamily="34" charset="0"/>
              </a:rPr>
              <a:t>“”</a:t>
            </a:r>
          </a:p>
        </p:txBody>
      </p:sp>
      <p:pic>
        <p:nvPicPr>
          <p:cNvPr id="6" name="Slika 5">
            <a:extLst>
              <a:ext uri="{FF2B5EF4-FFF2-40B4-BE49-F238E27FC236}">
                <a16:creationId xmlns:a16="http://schemas.microsoft.com/office/drawing/2014/main" id="{27029660-D69E-415C-B0A4-E38C2D8834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1229" y="5721292"/>
            <a:ext cx="3031222" cy="2273416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8" name="Slika 7">
            <a:extLst>
              <a:ext uri="{FF2B5EF4-FFF2-40B4-BE49-F238E27FC236}">
                <a16:creationId xmlns:a16="http://schemas.microsoft.com/office/drawing/2014/main" id="{A963855C-D117-4A87-9CE2-863B4024085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5136" y="116115"/>
            <a:ext cx="5145263" cy="6079156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658849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7" name="Rectangle 2056">
            <a:extLst>
              <a:ext uri="{FF2B5EF4-FFF2-40B4-BE49-F238E27FC236}">
                <a16:creationId xmlns:a16="http://schemas.microsoft.com/office/drawing/2014/main" id="{233F6408-E1FB-40EE-933F-488D38CCC7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059" name="Freeform 23">
            <a:extLst>
              <a:ext uri="{FF2B5EF4-FFF2-40B4-BE49-F238E27FC236}">
                <a16:creationId xmlns:a16="http://schemas.microsoft.com/office/drawing/2014/main" id="{F055C0C5-567C-4C02-83F3-B427BC7406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4637005" cy="6858000"/>
          </a:xfrm>
          <a:custGeom>
            <a:avLst/>
            <a:gdLst>
              <a:gd name="connsiteX0" fmla="*/ 0 w 4637005"/>
              <a:gd name="connsiteY0" fmla="*/ 0 h 6858000"/>
              <a:gd name="connsiteX1" fmla="*/ 4637005 w 4637005"/>
              <a:gd name="connsiteY1" fmla="*/ 0 h 6858000"/>
              <a:gd name="connsiteX2" fmla="*/ 4637005 w 4637005"/>
              <a:gd name="connsiteY2" fmla="*/ 1900238 h 6858000"/>
              <a:gd name="connsiteX3" fmla="*/ 4266589 w 4637005"/>
              <a:gd name="connsiteY3" fmla="*/ 2178050 h 6858000"/>
              <a:gd name="connsiteX4" fmla="*/ 4262355 w 4637005"/>
              <a:gd name="connsiteY4" fmla="*/ 2184400 h 6858000"/>
              <a:gd name="connsiteX5" fmla="*/ 4256005 w 4637005"/>
              <a:gd name="connsiteY5" fmla="*/ 2193925 h 6858000"/>
              <a:gd name="connsiteX6" fmla="*/ 4249655 w 4637005"/>
              <a:gd name="connsiteY6" fmla="*/ 2201863 h 6858000"/>
              <a:gd name="connsiteX7" fmla="*/ 4249655 w 4637005"/>
              <a:gd name="connsiteY7" fmla="*/ 2211388 h 6858000"/>
              <a:gd name="connsiteX8" fmla="*/ 4249655 w 4637005"/>
              <a:gd name="connsiteY8" fmla="*/ 2220913 h 6858000"/>
              <a:gd name="connsiteX9" fmla="*/ 4256005 w 4637005"/>
              <a:gd name="connsiteY9" fmla="*/ 2228850 h 6858000"/>
              <a:gd name="connsiteX10" fmla="*/ 4262355 w 4637005"/>
              <a:gd name="connsiteY10" fmla="*/ 2238375 h 6858000"/>
              <a:gd name="connsiteX11" fmla="*/ 4266589 w 4637005"/>
              <a:gd name="connsiteY11" fmla="*/ 2244725 h 6858000"/>
              <a:gd name="connsiteX12" fmla="*/ 4637005 w 4637005"/>
              <a:gd name="connsiteY12" fmla="*/ 2522538 h 6858000"/>
              <a:gd name="connsiteX13" fmla="*/ 4637005 w 4637005"/>
              <a:gd name="connsiteY13" fmla="*/ 6858000 h 6858000"/>
              <a:gd name="connsiteX14" fmla="*/ 0 w 4637005"/>
              <a:gd name="connsiteY1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637005" h="6858000">
                <a:moveTo>
                  <a:pt x="0" y="0"/>
                </a:moveTo>
                <a:lnTo>
                  <a:pt x="4637005" y="0"/>
                </a:lnTo>
                <a:lnTo>
                  <a:pt x="4637005" y="1900238"/>
                </a:lnTo>
                <a:lnTo>
                  <a:pt x="4266589" y="2178050"/>
                </a:lnTo>
                <a:lnTo>
                  <a:pt x="4262355" y="2184400"/>
                </a:lnTo>
                <a:lnTo>
                  <a:pt x="4256005" y="2193925"/>
                </a:lnTo>
                <a:lnTo>
                  <a:pt x="4249655" y="2201863"/>
                </a:lnTo>
                <a:lnTo>
                  <a:pt x="4249655" y="2211388"/>
                </a:lnTo>
                <a:lnTo>
                  <a:pt x="4249655" y="2220913"/>
                </a:lnTo>
                <a:lnTo>
                  <a:pt x="4256005" y="2228850"/>
                </a:lnTo>
                <a:lnTo>
                  <a:pt x="4262355" y="2238375"/>
                </a:lnTo>
                <a:lnTo>
                  <a:pt x="4266589" y="2244725"/>
                </a:lnTo>
                <a:lnTo>
                  <a:pt x="4637005" y="2522538"/>
                </a:lnTo>
                <a:lnTo>
                  <a:pt x="4637005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9C4207F0-ED45-47A4-BC54-DFE1C47F06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200400" cy="1325563"/>
          </a:xfrm>
        </p:spPr>
        <p:txBody>
          <a:bodyPr>
            <a:normAutofit/>
          </a:bodyPr>
          <a:lstStyle/>
          <a:p>
            <a:endParaRPr lang="hr-HR" sz="3200"/>
          </a:p>
        </p:txBody>
      </p:sp>
      <p:sp>
        <p:nvSpPr>
          <p:cNvPr id="2054" name="Content Placeholder 2053">
            <a:extLst>
              <a:ext uri="{FF2B5EF4-FFF2-40B4-BE49-F238E27FC236}">
                <a16:creationId xmlns:a16="http://schemas.microsoft.com/office/drawing/2014/main" id="{F7032846-F810-B4DB-5327-8780669C82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25625"/>
            <a:ext cx="3200400" cy="4351338"/>
          </a:xfrm>
        </p:spPr>
        <p:txBody>
          <a:bodyPr>
            <a:normAutofit/>
          </a:bodyPr>
          <a:lstStyle/>
          <a:p>
            <a:endParaRPr lang="en-US" sz="1800"/>
          </a:p>
        </p:txBody>
      </p:sp>
      <p:sp>
        <p:nvSpPr>
          <p:cNvPr id="2061" name="Rounded Rectangle 17">
            <a:extLst>
              <a:ext uri="{FF2B5EF4-FFF2-40B4-BE49-F238E27FC236}">
                <a16:creationId xmlns:a16="http://schemas.microsoft.com/office/drawing/2014/main" id="{E48B6BD6-5DED-4B86-A4B3-D35037F68F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78945" y="958640"/>
            <a:ext cx="6269591" cy="4945244"/>
          </a:xfrm>
          <a:prstGeom prst="roundRect">
            <a:avLst>
              <a:gd name="adj" fmla="val 3513"/>
            </a:avLst>
          </a:prstGeom>
          <a:solidFill>
            <a:srgbClr val="FFFFFF"/>
          </a:solidFill>
          <a:ln w="15875">
            <a:solidFill>
              <a:srgbClr val="60544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Portugalski roadtrip – bijeg u veselije krajeve | Putoholičari">
            <a:extLst>
              <a:ext uri="{FF2B5EF4-FFF2-40B4-BE49-F238E27FC236}">
                <a16:creationId xmlns:a16="http://schemas.microsoft.com/office/drawing/2014/main" id="{985A64BA-B2AA-4781-A6D8-25766AE91CA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341"/>
          <a:stretch/>
        </p:blipFill>
        <p:spPr bwMode="auto">
          <a:xfrm>
            <a:off x="1770744" y="954116"/>
            <a:ext cx="9777792" cy="4945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37959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ka 2">
            <a:extLst>
              <a:ext uri="{FF2B5EF4-FFF2-40B4-BE49-F238E27FC236}">
                <a16:creationId xmlns:a16="http://schemas.microsoft.com/office/drawing/2014/main" id="{779CB6DA-213E-43E0-A5DD-6806FF6B34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37259"/>
            <a:ext cx="12192000" cy="6856911"/>
          </a:xfrm>
          <a:prstGeom prst="rect">
            <a:avLst/>
          </a:prstGeom>
        </p:spPr>
      </p:pic>
      <p:sp>
        <p:nvSpPr>
          <p:cNvPr id="4" name="TekstniOkvir 3">
            <a:extLst>
              <a:ext uri="{FF2B5EF4-FFF2-40B4-BE49-F238E27FC236}">
                <a16:creationId xmlns:a16="http://schemas.microsoft.com/office/drawing/2014/main" id="{13156758-EB69-40D7-B941-EA2EDE9B6EBF}"/>
              </a:ext>
            </a:extLst>
          </p:cNvPr>
          <p:cNvSpPr txBox="1"/>
          <p:nvPr/>
        </p:nvSpPr>
        <p:spPr>
          <a:xfrm>
            <a:off x="4639112" y="352485"/>
            <a:ext cx="82379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Bahnschrift SemiBold Condensed" panose="020B0502040204020203" pitchFamily="34" charset="0"/>
              </a:rPr>
              <a:t>KUPANJE U </a:t>
            </a:r>
            <a:r>
              <a:rPr lang="hr-HR" sz="3200" dirty="0">
                <a:latin typeface="Bahnschrift SemiBold Condensed" panose="020B0502040204020203" pitchFamily="34" charset="0"/>
              </a:rPr>
              <a:t>ATLANSKOM </a:t>
            </a:r>
            <a:r>
              <a:rPr lang="en-US" sz="3200" dirty="0">
                <a:latin typeface="Bahnschrift SemiBold Condensed" panose="020B0502040204020203" pitchFamily="34" charset="0"/>
              </a:rPr>
              <a:t>OCEANU</a:t>
            </a:r>
          </a:p>
        </p:txBody>
      </p:sp>
    </p:spTree>
    <p:extLst>
      <p:ext uri="{BB962C8B-B14F-4D97-AF65-F5344CB8AC3E}">
        <p14:creationId xmlns:p14="http://schemas.microsoft.com/office/powerpoint/2010/main" val="23953381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0">
            <a:extLst>
              <a:ext uri="{FF2B5EF4-FFF2-40B4-BE49-F238E27FC236}">
                <a16:creationId xmlns:a16="http://schemas.microsoft.com/office/drawing/2014/main" id="{CFE55B3F-4634-4A41-B146-E6251581E8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501648"/>
          </a:xfrm>
          <a:prstGeom prst="rect">
            <a:avLst/>
          </a:prstGeom>
          <a:solidFill>
            <a:srgbClr val="646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Slika 5">
            <a:extLst>
              <a:ext uri="{FF2B5EF4-FFF2-40B4-BE49-F238E27FC236}">
                <a16:creationId xmlns:a16="http://schemas.microsoft.com/office/drawing/2014/main" id="{58142040-5A38-4BD4-89D9-361DCBF430E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53" r="29600" b="-3"/>
          <a:stretch/>
        </p:blipFill>
        <p:spPr>
          <a:xfrm>
            <a:off x="20" y="638177"/>
            <a:ext cx="3017500" cy="5581644"/>
          </a:xfrm>
          <a:prstGeom prst="rect">
            <a:avLst/>
          </a:prstGeom>
        </p:spPr>
      </p:pic>
      <p:pic>
        <p:nvPicPr>
          <p:cNvPr id="3" name="Slika 2">
            <a:extLst>
              <a:ext uri="{FF2B5EF4-FFF2-40B4-BE49-F238E27FC236}">
                <a16:creationId xmlns:a16="http://schemas.microsoft.com/office/drawing/2014/main" id="{A40FC2B5-B89D-478B-9FE7-333872C5651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95" r="17004" b="-3"/>
          <a:stretch/>
        </p:blipFill>
        <p:spPr>
          <a:xfrm>
            <a:off x="3171272" y="638179"/>
            <a:ext cx="5849456" cy="5581644"/>
          </a:xfrm>
          <a:prstGeom prst="rect">
            <a:avLst/>
          </a:prstGeom>
        </p:spPr>
      </p:pic>
      <p:pic>
        <p:nvPicPr>
          <p:cNvPr id="4" name="Slika 3">
            <a:extLst>
              <a:ext uri="{FF2B5EF4-FFF2-40B4-BE49-F238E27FC236}">
                <a16:creationId xmlns:a16="http://schemas.microsoft.com/office/drawing/2014/main" id="{2A79BAD3-3CDB-41C3-A3AA-15F041AFD74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158" r="-1" b="-1"/>
          <a:stretch/>
        </p:blipFill>
        <p:spPr>
          <a:xfrm rot="5400000">
            <a:off x="7892418" y="1920240"/>
            <a:ext cx="5581644" cy="301752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5CD271E5-55BF-4266-A3A7-CFCC305188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356352"/>
            <a:ext cx="12192000" cy="501648"/>
          </a:xfrm>
          <a:prstGeom prst="rect">
            <a:avLst/>
          </a:prstGeom>
          <a:solidFill>
            <a:srgbClr val="646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5206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5396781C-32A1-4FDA-A83B-A7FF8C1B1E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Rezervirano mjesto sadržaja 4">
            <a:extLst>
              <a:ext uri="{FF2B5EF4-FFF2-40B4-BE49-F238E27FC236}">
                <a16:creationId xmlns:a16="http://schemas.microsoft.com/office/drawing/2014/main" id="{ECB4E454-60FF-4EF2-BCDF-BD9C174072E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95" r="9011"/>
          <a:stretch/>
        </p:blipFill>
        <p:spPr>
          <a:xfrm>
            <a:off x="20" y="10"/>
            <a:ext cx="4546582" cy="6857990"/>
          </a:xfrm>
          <a:custGeom>
            <a:avLst/>
            <a:gdLst/>
            <a:ahLst/>
            <a:cxnLst/>
            <a:rect l="l" t="t" r="r" b="b"/>
            <a:pathLst>
              <a:path w="4546602" h="6858000">
                <a:moveTo>
                  <a:pt x="4221600" y="6662544"/>
                </a:moveTo>
                <a:lnTo>
                  <a:pt x="4210150" y="6683027"/>
                </a:lnTo>
                <a:lnTo>
                  <a:pt x="4207002" y="6702976"/>
                </a:lnTo>
                <a:lnTo>
                  <a:pt x="4207002" y="6702977"/>
                </a:lnTo>
                <a:cubicBezTo>
                  <a:pt x="4207407" y="6716169"/>
                  <a:pt x="4212552" y="6729219"/>
                  <a:pt x="4220838" y="6742553"/>
                </a:cubicBezTo>
                <a:lnTo>
                  <a:pt x="4220839" y="6742555"/>
                </a:lnTo>
                <a:lnTo>
                  <a:pt x="4240316" y="6812062"/>
                </a:lnTo>
                <a:lnTo>
                  <a:pt x="4235543" y="6776800"/>
                </a:lnTo>
                <a:lnTo>
                  <a:pt x="4220839" y="6742555"/>
                </a:lnTo>
                <a:lnTo>
                  <a:pt x="4220838" y="6742552"/>
                </a:lnTo>
                <a:lnTo>
                  <a:pt x="4207002" y="6702976"/>
                </a:lnTo>
                <a:close/>
                <a:moveTo>
                  <a:pt x="4189594" y="6564620"/>
                </a:moveTo>
                <a:lnTo>
                  <a:pt x="4189594" y="6564621"/>
                </a:lnTo>
                <a:cubicBezTo>
                  <a:pt x="4199883" y="6575479"/>
                  <a:pt x="4205977" y="6582147"/>
                  <a:pt x="4212073" y="6588626"/>
                </a:cubicBezTo>
                <a:lnTo>
                  <a:pt x="4228695" y="6625225"/>
                </a:lnTo>
                <a:lnTo>
                  <a:pt x="4221601" y="6662541"/>
                </a:lnTo>
                <a:lnTo>
                  <a:pt x="4221600" y="6662541"/>
                </a:lnTo>
                <a:lnTo>
                  <a:pt x="4221600" y="6662542"/>
                </a:lnTo>
                <a:lnTo>
                  <a:pt x="4221601" y="6662541"/>
                </a:lnTo>
                <a:lnTo>
                  <a:pt x="4228684" y="6645552"/>
                </a:lnTo>
                <a:lnTo>
                  <a:pt x="4228695" y="6625225"/>
                </a:lnTo>
                <a:lnTo>
                  <a:pt x="4228695" y="6625224"/>
                </a:lnTo>
                <a:cubicBezTo>
                  <a:pt x="4226599" y="6611342"/>
                  <a:pt x="4220551" y="6597578"/>
                  <a:pt x="4212073" y="6588625"/>
                </a:cubicBezTo>
                <a:close/>
                <a:moveTo>
                  <a:pt x="4269915" y="6438981"/>
                </a:moveTo>
                <a:lnTo>
                  <a:pt x="4249984" y="6463840"/>
                </a:lnTo>
                <a:lnTo>
                  <a:pt x="4249982" y="6463849"/>
                </a:lnTo>
                <a:lnTo>
                  <a:pt x="4236188" y="6513012"/>
                </a:lnTo>
                <a:lnTo>
                  <a:pt x="4217381" y="6546194"/>
                </a:lnTo>
                <a:lnTo>
                  <a:pt x="4217381" y="6546195"/>
                </a:lnTo>
                <a:lnTo>
                  <a:pt x="4233719" y="6521804"/>
                </a:lnTo>
                <a:lnTo>
                  <a:pt x="4236188" y="6513012"/>
                </a:lnTo>
                <a:lnTo>
                  <a:pt x="4238998" y="6508052"/>
                </a:lnTo>
                <a:lnTo>
                  <a:pt x="4249982" y="6463849"/>
                </a:lnTo>
                <a:lnTo>
                  <a:pt x="4249984" y="6463841"/>
                </a:lnTo>
                <a:cubicBezTo>
                  <a:pt x="4252937" y="6451650"/>
                  <a:pt x="4260413" y="6444077"/>
                  <a:pt x="4269915" y="6438981"/>
                </a:cubicBezTo>
                <a:close/>
                <a:moveTo>
                  <a:pt x="4355914" y="6364769"/>
                </a:moveTo>
                <a:lnTo>
                  <a:pt x="4354607" y="6387910"/>
                </a:lnTo>
                <a:lnTo>
                  <a:pt x="4351952" y="6393385"/>
                </a:lnTo>
                <a:lnTo>
                  <a:pt x="4345189" y="6407332"/>
                </a:lnTo>
                <a:lnTo>
                  <a:pt x="4345189" y="6407333"/>
                </a:lnTo>
                <a:lnTo>
                  <a:pt x="4351952" y="6393385"/>
                </a:lnTo>
                <a:lnTo>
                  <a:pt x="4354608" y="6387910"/>
                </a:lnTo>
                <a:close/>
                <a:moveTo>
                  <a:pt x="4116820" y="4221391"/>
                </a:moveTo>
                <a:lnTo>
                  <a:pt x="4116820" y="4221392"/>
                </a:lnTo>
                <a:cubicBezTo>
                  <a:pt x="4117582" y="4232061"/>
                  <a:pt x="4117772" y="4243873"/>
                  <a:pt x="4122536" y="4253015"/>
                </a:cubicBezTo>
                <a:cubicBezTo>
                  <a:pt x="4134729" y="4277402"/>
                  <a:pt x="4150349" y="4300071"/>
                  <a:pt x="4162352" y="4324646"/>
                </a:cubicBezTo>
                <a:lnTo>
                  <a:pt x="4171306" y="4363891"/>
                </a:lnTo>
                <a:lnTo>
                  <a:pt x="4170544" y="4482004"/>
                </a:lnTo>
                <a:cubicBezTo>
                  <a:pt x="4167876" y="4546776"/>
                  <a:pt x="4167304" y="4612500"/>
                  <a:pt x="4110534" y="4659174"/>
                </a:cubicBezTo>
                <a:cubicBezTo>
                  <a:pt x="4105962" y="4662986"/>
                  <a:pt x="4103294" y="4671176"/>
                  <a:pt x="4102532" y="4677655"/>
                </a:cubicBezTo>
                <a:cubicBezTo>
                  <a:pt x="4098913" y="4707564"/>
                  <a:pt x="4098531" y="4738235"/>
                  <a:pt x="4092625" y="4767764"/>
                </a:cubicBezTo>
                <a:cubicBezTo>
                  <a:pt x="4090244" y="4779575"/>
                  <a:pt x="4089435" y="4790386"/>
                  <a:pt x="4091316" y="4800483"/>
                </a:cubicBezTo>
                <a:lnTo>
                  <a:pt x="4091316" y="4800484"/>
                </a:lnTo>
                <a:cubicBezTo>
                  <a:pt x="4093197" y="4810581"/>
                  <a:pt x="4097770" y="4819964"/>
                  <a:pt x="4106152" y="4828917"/>
                </a:cubicBezTo>
                <a:lnTo>
                  <a:pt x="4128333" y="4863343"/>
                </a:lnTo>
                <a:lnTo>
                  <a:pt x="4135862" y="4889275"/>
                </a:lnTo>
                <a:lnTo>
                  <a:pt x="4134157" y="4912168"/>
                </a:lnTo>
                <a:cubicBezTo>
                  <a:pt x="4132442" y="4919978"/>
                  <a:pt x="4132085" y="4927122"/>
                  <a:pt x="4132755" y="4933805"/>
                </a:cubicBezTo>
                <a:lnTo>
                  <a:pt x="4132755" y="4933806"/>
                </a:lnTo>
                <a:lnTo>
                  <a:pt x="4132757" y="4933810"/>
                </a:lnTo>
                <a:lnTo>
                  <a:pt x="4137514" y="4952673"/>
                </a:lnTo>
                <a:lnTo>
                  <a:pt x="4140307" y="4957453"/>
                </a:lnTo>
                <a:lnTo>
                  <a:pt x="4141585" y="4961456"/>
                </a:lnTo>
                <a:cubicBezTo>
                  <a:pt x="4146096" y="4970097"/>
                  <a:pt x="4151802" y="4978393"/>
                  <a:pt x="4157589" y="4987038"/>
                </a:cubicBezTo>
                <a:cubicBezTo>
                  <a:pt x="4168828" y="5003802"/>
                  <a:pt x="4182926" y="5022853"/>
                  <a:pt x="4184068" y="5041522"/>
                </a:cubicBezTo>
                <a:cubicBezTo>
                  <a:pt x="4184687" y="5052096"/>
                  <a:pt x="4187605" y="5062300"/>
                  <a:pt x="4191284" y="5072376"/>
                </a:cubicBezTo>
                <a:lnTo>
                  <a:pt x="4197188" y="5087444"/>
                </a:lnTo>
                <a:lnTo>
                  <a:pt x="4210215" y="5133220"/>
                </a:lnTo>
                <a:lnTo>
                  <a:pt x="4210217" y="5133225"/>
                </a:lnTo>
                <a:lnTo>
                  <a:pt x="4203501" y="5166113"/>
                </a:lnTo>
                <a:lnTo>
                  <a:pt x="4203501" y="5166114"/>
                </a:lnTo>
                <a:cubicBezTo>
                  <a:pt x="4202739" y="5167638"/>
                  <a:pt x="4203311" y="5169781"/>
                  <a:pt x="4204192" y="5172091"/>
                </a:cubicBezTo>
                <a:lnTo>
                  <a:pt x="4206739" y="5179068"/>
                </a:lnTo>
                <a:lnTo>
                  <a:pt x="4206573" y="5229433"/>
                </a:lnTo>
                <a:lnTo>
                  <a:pt x="4196024" y="5248936"/>
                </a:lnTo>
                <a:lnTo>
                  <a:pt x="4183116" y="5272796"/>
                </a:lnTo>
                <a:cubicBezTo>
                  <a:pt x="4171471" y="5285441"/>
                  <a:pt x="4163765" y="5298595"/>
                  <a:pt x="4159213" y="5312288"/>
                </a:cubicBezTo>
                <a:lnTo>
                  <a:pt x="4158157" y="5321350"/>
                </a:lnTo>
                <a:lnTo>
                  <a:pt x="4155683" y="5326163"/>
                </a:lnTo>
                <a:lnTo>
                  <a:pt x="4154237" y="5355014"/>
                </a:lnTo>
                <a:lnTo>
                  <a:pt x="4154237" y="5355015"/>
                </a:lnTo>
                <a:cubicBezTo>
                  <a:pt x="4154886" y="5364883"/>
                  <a:pt x="4156589" y="5375003"/>
                  <a:pt x="4159113" y="5385385"/>
                </a:cubicBezTo>
                <a:cubicBezTo>
                  <a:pt x="4162352" y="5398722"/>
                  <a:pt x="4164638" y="5412058"/>
                  <a:pt x="4167304" y="5425583"/>
                </a:cubicBezTo>
                <a:cubicBezTo>
                  <a:pt x="4171114" y="5443871"/>
                  <a:pt x="4175116" y="5462352"/>
                  <a:pt x="4178926" y="5480638"/>
                </a:cubicBezTo>
                <a:lnTo>
                  <a:pt x="4183450" y="5507668"/>
                </a:lnTo>
                <a:lnTo>
                  <a:pt x="4172831" y="5531692"/>
                </a:lnTo>
                <a:lnTo>
                  <a:pt x="4172830" y="5531693"/>
                </a:lnTo>
                <a:cubicBezTo>
                  <a:pt x="4165781" y="5537600"/>
                  <a:pt x="4162589" y="5542649"/>
                  <a:pt x="4162685" y="5547578"/>
                </a:cubicBezTo>
                <a:lnTo>
                  <a:pt x="4162685" y="5547579"/>
                </a:lnTo>
                <a:cubicBezTo>
                  <a:pt x="4162780" y="5552508"/>
                  <a:pt x="4166162" y="5557318"/>
                  <a:pt x="4172258" y="5562747"/>
                </a:cubicBezTo>
                <a:cubicBezTo>
                  <a:pt x="4214932" y="5600468"/>
                  <a:pt x="4241603" y="5646190"/>
                  <a:pt x="4243506" y="5704484"/>
                </a:cubicBezTo>
                <a:cubicBezTo>
                  <a:pt x="4243888" y="5716486"/>
                  <a:pt x="4246554" y="5728679"/>
                  <a:pt x="4249412" y="5740489"/>
                </a:cubicBezTo>
                <a:cubicBezTo>
                  <a:pt x="4251127" y="5747729"/>
                  <a:pt x="4253033" y="5756494"/>
                  <a:pt x="4258177" y="5760874"/>
                </a:cubicBezTo>
                <a:cubicBezTo>
                  <a:pt x="4297420" y="5794975"/>
                  <a:pt x="4324663" y="5837458"/>
                  <a:pt x="4346573" y="5883752"/>
                </a:cubicBezTo>
                <a:lnTo>
                  <a:pt x="4346575" y="5883756"/>
                </a:lnTo>
                <a:lnTo>
                  <a:pt x="4364477" y="5935946"/>
                </a:lnTo>
                <a:lnTo>
                  <a:pt x="4364478" y="5935950"/>
                </a:lnTo>
                <a:lnTo>
                  <a:pt x="4360859" y="5993290"/>
                </a:lnTo>
                <a:lnTo>
                  <a:pt x="4360858" y="5993291"/>
                </a:lnTo>
                <a:cubicBezTo>
                  <a:pt x="4359717" y="6004531"/>
                  <a:pt x="4359906" y="6017485"/>
                  <a:pt x="4354382" y="6026440"/>
                </a:cubicBezTo>
                <a:cubicBezTo>
                  <a:pt x="4337045" y="6054825"/>
                  <a:pt x="4318377" y="6082258"/>
                  <a:pt x="4298182" y="6108738"/>
                </a:cubicBezTo>
                <a:cubicBezTo>
                  <a:pt x="4289514" y="6120074"/>
                  <a:pt x="4284561" y="6126884"/>
                  <a:pt x="4284490" y="6133314"/>
                </a:cubicBezTo>
                <a:lnTo>
                  <a:pt x="4284490" y="6133315"/>
                </a:lnTo>
                <a:lnTo>
                  <a:pt x="4288190" y="6143190"/>
                </a:lnTo>
                <a:lnTo>
                  <a:pt x="4300086" y="6155600"/>
                </a:lnTo>
                <a:lnTo>
                  <a:pt x="4300088" y="6155603"/>
                </a:lnTo>
                <a:cubicBezTo>
                  <a:pt x="4322377" y="6175798"/>
                  <a:pt x="4333998" y="6200945"/>
                  <a:pt x="4338759" y="6228757"/>
                </a:cubicBezTo>
                <a:lnTo>
                  <a:pt x="4356096" y="6361540"/>
                </a:lnTo>
                <a:lnTo>
                  <a:pt x="4356096" y="6361539"/>
                </a:lnTo>
                <a:cubicBezTo>
                  <a:pt x="4352476" y="6317151"/>
                  <a:pt x="4346190" y="6272764"/>
                  <a:pt x="4338759" y="6228756"/>
                </a:cubicBezTo>
                <a:cubicBezTo>
                  <a:pt x="4333998" y="6200944"/>
                  <a:pt x="4322377" y="6175797"/>
                  <a:pt x="4300088" y="6155602"/>
                </a:cubicBezTo>
                <a:lnTo>
                  <a:pt x="4300086" y="6155600"/>
                </a:lnTo>
                <a:lnTo>
                  <a:pt x="4284490" y="6133315"/>
                </a:lnTo>
                <a:lnTo>
                  <a:pt x="4298182" y="6108739"/>
                </a:lnTo>
                <a:cubicBezTo>
                  <a:pt x="4318377" y="6082259"/>
                  <a:pt x="4337045" y="6054826"/>
                  <a:pt x="4354382" y="6026441"/>
                </a:cubicBezTo>
                <a:cubicBezTo>
                  <a:pt x="4359906" y="6017486"/>
                  <a:pt x="4359717" y="6004532"/>
                  <a:pt x="4360858" y="5993292"/>
                </a:cubicBezTo>
                <a:lnTo>
                  <a:pt x="4360859" y="5993290"/>
                </a:lnTo>
                <a:lnTo>
                  <a:pt x="4364311" y="5964477"/>
                </a:lnTo>
                <a:lnTo>
                  <a:pt x="4364478" y="5935950"/>
                </a:lnTo>
                <a:lnTo>
                  <a:pt x="4364478" y="5935949"/>
                </a:lnTo>
                <a:lnTo>
                  <a:pt x="4364477" y="5935946"/>
                </a:lnTo>
                <a:lnTo>
                  <a:pt x="4357598" y="5909351"/>
                </a:lnTo>
                <a:lnTo>
                  <a:pt x="4346575" y="5883756"/>
                </a:lnTo>
                <a:lnTo>
                  <a:pt x="4346573" y="5883751"/>
                </a:lnTo>
                <a:cubicBezTo>
                  <a:pt x="4324663" y="5837457"/>
                  <a:pt x="4297420" y="5794974"/>
                  <a:pt x="4258177" y="5760873"/>
                </a:cubicBezTo>
                <a:cubicBezTo>
                  <a:pt x="4253033" y="5756493"/>
                  <a:pt x="4251127" y="5747728"/>
                  <a:pt x="4249412" y="5740488"/>
                </a:cubicBezTo>
                <a:cubicBezTo>
                  <a:pt x="4246554" y="5728678"/>
                  <a:pt x="4243888" y="5716485"/>
                  <a:pt x="4243506" y="5704483"/>
                </a:cubicBezTo>
                <a:cubicBezTo>
                  <a:pt x="4241603" y="5646189"/>
                  <a:pt x="4214932" y="5600467"/>
                  <a:pt x="4172258" y="5562746"/>
                </a:cubicBezTo>
                <a:lnTo>
                  <a:pt x="4162685" y="5547578"/>
                </a:lnTo>
                <a:lnTo>
                  <a:pt x="4172830" y="5531694"/>
                </a:lnTo>
                <a:lnTo>
                  <a:pt x="4172831" y="5531692"/>
                </a:lnTo>
                <a:lnTo>
                  <a:pt x="4181230" y="5520422"/>
                </a:lnTo>
                <a:lnTo>
                  <a:pt x="4183450" y="5507668"/>
                </a:lnTo>
                <a:lnTo>
                  <a:pt x="4183450" y="5507667"/>
                </a:lnTo>
                <a:cubicBezTo>
                  <a:pt x="4183403" y="5498832"/>
                  <a:pt x="4180831" y="5489497"/>
                  <a:pt x="4178926" y="5480637"/>
                </a:cubicBezTo>
                <a:cubicBezTo>
                  <a:pt x="4175116" y="5462351"/>
                  <a:pt x="4171114" y="5443870"/>
                  <a:pt x="4167304" y="5425582"/>
                </a:cubicBezTo>
                <a:cubicBezTo>
                  <a:pt x="4164638" y="5412057"/>
                  <a:pt x="4162352" y="5398721"/>
                  <a:pt x="4159113" y="5385384"/>
                </a:cubicBezTo>
                <a:lnTo>
                  <a:pt x="4154237" y="5355014"/>
                </a:lnTo>
                <a:lnTo>
                  <a:pt x="4158157" y="5321350"/>
                </a:lnTo>
                <a:lnTo>
                  <a:pt x="4183116" y="5272797"/>
                </a:lnTo>
                <a:lnTo>
                  <a:pt x="4196024" y="5248936"/>
                </a:lnTo>
                <a:lnTo>
                  <a:pt x="4206573" y="5229434"/>
                </a:lnTo>
                <a:cubicBezTo>
                  <a:pt x="4210407" y="5213598"/>
                  <a:pt x="4210359" y="5196595"/>
                  <a:pt x="4206739" y="5179068"/>
                </a:cubicBezTo>
                <a:lnTo>
                  <a:pt x="4206739" y="5179067"/>
                </a:lnTo>
                <a:cubicBezTo>
                  <a:pt x="4206263" y="5176876"/>
                  <a:pt x="4205074" y="5174400"/>
                  <a:pt x="4204192" y="5172090"/>
                </a:cubicBezTo>
                <a:lnTo>
                  <a:pt x="4203501" y="5166114"/>
                </a:lnTo>
                <a:lnTo>
                  <a:pt x="4210217" y="5133225"/>
                </a:lnTo>
                <a:lnTo>
                  <a:pt x="4210217" y="5133224"/>
                </a:lnTo>
                <a:lnTo>
                  <a:pt x="4210215" y="5133220"/>
                </a:lnTo>
                <a:lnTo>
                  <a:pt x="4203072" y="5102461"/>
                </a:lnTo>
                <a:lnTo>
                  <a:pt x="4197188" y="5087444"/>
                </a:lnTo>
                <a:lnTo>
                  <a:pt x="4197182" y="5087423"/>
                </a:lnTo>
                <a:cubicBezTo>
                  <a:pt x="4191096" y="5072411"/>
                  <a:pt x="4184997" y="5057381"/>
                  <a:pt x="4184068" y="5041521"/>
                </a:cubicBezTo>
                <a:cubicBezTo>
                  <a:pt x="4182926" y="5022852"/>
                  <a:pt x="4168828" y="5003801"/>
                  <a:pt x="4157589" y="4987037"/>
                </a:cubicBezTo>
                <a:lnTo>
                  <a:pt x="4140307" y="4957453"/>
                </a:lnTo>
                <a:lnTo>
                  <a:pt x="4132757" y="4933810"/>
                </a:lnTo>
                <a:lnTo>
                  <a:pt x="4132755" y="4933805"/>
                </a:lnTo>
                <a:lnTo>
                  <a:pt x="4134157" y="4912169"/>
                </a:lnTo>
                <a:cubicBezTo>
                  <a:pt x="4135919" y="4904359"/>
                  <a:pt x="4136431" y="4896714"/>
                  <a:pt x="4135862" y="4889276"/>
                </a:cubicBezTo>
                <a:lnTo>
                  <a:pt x="4135862" y="4889275"/>
                </a:lnTo>
                <a:lnTo>
                  <a:pt x="4131084" y="4867614"/>
                </a:lnTo>
                <a:lnTo>
                  <a:pt x="4128333" y="4863343"/>
                </a:lnTo>
                <a:lnTo>
                  <a:pt x="4126583" y="4857317"/>
                </a:lnTo>
                <a:cubicBezTo>
                  <a:pt x="4121440" y="4847214"/>
                  <a:pt x="4114439" y="4837703"/>
                  <a:pt x="4106152" y="4828916"/>
                </a:cubicBezTo>
                <a:lnTo>
                  <a:pt x="4091316" y="4800483"/>
                </a:lnTo>
                <a:lnTo>
                  <a:pt x="4092625" y="4767765"/>
                </a:lnTo>
                <a:cubicBezTo>
                  <a:pt x="4098531" y="4738236"/>
                  <a:pt x="4098913" y="4707565"/>
                  <a:pt x="4102532" y="4677656"/>
                </a:cubicBezTo>
                <a:cubicBezTo>
                  <a:pt x="4103294" y="4671177"/>
                  <a:pt x="4105962" y="4662987"/>
                  <a:pt x="4110534" y="4659175"/>
                </a:cubicBezTo>
                <a:cubicBezTo>
                  <a:pt x="4167304" y="4612501"/>
                  <a:pt x="4167876" y="4546777"/>
                  <a:pt x="4170544" y="4482005"/>
                </a:cubicBezTo>
                <a:cubicBezTo>
                  <a:pt x="4172258" y="4442762"/>
                  <a:pt x="4172258" y="4403326"/>
                  <a:pt x="4171306" y="4363891"/>
                </a:cubicBezTo>
                <a:lnTo>
                  <a:pt x="4171306" y="4363890"/>
                </a:lnTo>
                <a:cubicBezTo>
                  <a:pt x="4171114" y="4350554"/>
                  <a:pt x="4168066" y="4336457"/>
                  <a:pt x="4162352" y="4324645"/>
                </a:cubicBezTo>
                <a:cubicBezTo>
                  <a:pt x="4150349" y="4300070"/>
                  <a:pt x="4134729" y="4277401"/>
                  <a:pt x="4122536" y="4253014"/>
                </a:cubicBezTo>
                <a:close/>
                <a:moveTo>
                  <a:pt x="4113010" y="4165383"/>
                </a:moveTo>
                <a:lnTo>
                  <a:pt x="4113010" y="4165384"/>
                </a:lnTo>
                <a:lnTo>
                  <a:pt x="4116915" y="4192388"/>
                </a:lnTo>
                <a:lnTo>
                  <a:pt x="4116915" y="4192387"/>
                </a:lnTo>
                <a:cubicBezTo>
                  <a:pt x="4117011" y="4182767"/>
                  <a:pt x="4116439" y="4173480"/>
                  <a:pt x="4113010" y="4165383"/>
                </a:cubicBezTo>
                <a:close/>
                <a:moveTo>
                  <a:pt x="4100628" y="3885338"/>
                </a:moveTo>
                <a:lnTo>
                  <a:pt x="4100628" y="3885339"/>
                </a:lnTo>
                <a:cubicBezTo>
                  <a:pt x="4110344" y="3897722"/>
                  <a:pt x="4117750" y="3910319"/>
                  <a:pt x="4123009" y="3923125"/>
                </a:cubicBezTo>
                <a:lnTo>
                  <a:pt x="4132513" y="3962160"/>
                </a:lnTo>
                <a:lnTo>
                  <a:pt x="4116821" y="4043838"/>
                </a:lnTo>
                <a:lnTo>
                  <a:pt x="4116820" y="4043839"/>
                </a:lnTo>
                <a:cubicBezTo>
                  <a:pt x="4108057" y="4063842"/>
                  <a:pt x="4102675" y="4083702"/>
                  <a:pt x="4101699" y="4103825"/>
                </a:cubicBezTo>
                <a:lnTo>
                  <a:pt x="4101699" y="4103826"/>
                </a:lnTo>
                <a:lnTo>
                  <a:pt x="4103666" y="4134255"/>
                </a:lnTo>
                <a:lnTo>
                  <a:pt x="4113010" y="4165382"/>
                </a:lnTo>
                <a:lnTo>
                  <a:pt x="4101699" y="4103826"/>
                </a:lnTo>
                <a:lnTo>
                  <a:pt x="4116820" y="4043840"/>
                </a:lnTo>
                <a:lnTo>
                  <a:pt x="4116821" y="4043838"/>
                </a:lnTo>
                <a:lnTo>
                  <a:pt x="4130123" y="4002410"/>
                </a:lnTo>
                <a:lnTo>
                  <a:pt x="4132513" y="3962160"/>
                </a:lnTo>
                <a:lnTo>
                  <a:pt x="4132513" y="3962159"/>
                </a:lnTo>
                <a:cubicBezTo>
                  <a:pt x="4130251" y="3935727"/>
                  <a:pt x="4120060" y="3910104"/>
                  <a:pt x="4100628" y="3885338"/>
                </a:cubicBezTo>
                <a:close/>
                <a:moveTo>
                  <a:pt x="4115391" y="3670561"/>
                </a:moveTo>
                <a:lnTo>
                  <a:pt x="4117820" y="3680164"/>
                </a:lnTo>
                <a:lnTo>
                  <a:pt x="4113772" y="3734837"/>
                </a:lnTo>
                <a:lnTo>
                  <a:pt x="4113772" y="3734838"/>
                </a:lnTo>
                <a:cubicBezTo>
                  <a:pt x="4112820" y="3741316"/>
                  <a:pt x="4111486" y="3749126"/>
                  <a:pt x="4114154" y="3754653"/>
                </a:cubicBezTo>
                <a:lnTo>
                  <a:pt x="4120511" y="3789776"/>
                </a:lnTo>
                <a:lnTo>
                  <a:pt x="4105580" y="3822472"/>
                </a:lnTo>
                <a:cubicBezTo>
                  <a:pt x="4098532" y="3831902"/>
                  <a:pt x="4092912" y="3842046"/>
                  <a:pt x="4091245" y="3852619"/>
                </a:cubicBezTo>
                <a:lnTo>
                  <a:pt x="4091245" y="3852620"/>
                </a:lnTo>
                <a:lnTo>
                  <a:pt x="4092025" y="3868764"/>
                </a:lnTo>
                <a:lnTo>
                  <a:pt x="4100628" y="3885337"/>
                </a:lnTo>
                <a:lnTo>
                  <a:pt x="4091245" y="3852620"/>
                </a:lnTo>
                <a:lnTo>
                  <a:pt x="4105580" y="3822473"/>
                </a:lnTo>
                <a:cubicBezTo>
                  <a:pt x="4113772" y="3811614"/>
                  <a:pt x="4118916" y="3800897"/>
                  <a:pt x="4120511" y="3789777"/>
                </a:cubicBezTo>
                <a:lnTo>
                  <a:pt x="4120511" y="3789776"/>
                </a:lnTo>
                <a:cubicBezTo>
                  <a:pt x="4122107" y="3778655"/>
                  <a:pt x="4120154" y="3767130"/>
                  <a:pt x="4114154" y="3754652"/>
                </a:cubicBezTo>
                <a:lnTo>
                  <a:pt x="4113772" y="3734838"/>
                </a:lnTo>
                <a:lnTo>
                  <a:pt x="4117820" y="3680164"/>
                </a:lnTo>
                <a:lnTo>
                  <a:pt x="4117820" y="3680163"/>
                </a:lnTo>
                <a:close/>
                <a:moveTo>
                  <a:pt x="4185711" y="2836172"/>
                </a:moveTo>
                <a:lnTo>
                  <a:pt x="4177020" y="2848793"/>
                </a:lnTo>
                <a:cubicBezTo>
                  <a:pt x="4172020" y="2865010"/>
                  <a:pt x="4166162" y="2881307"/>
                  <a:pt x="4161416" y="2897785"/>
                </a:cubicBezTo>
                <a:lnTo>
                  <a:pt x="4160387" y="2903551"/>
                </a:lnTo>
                <a:lnTo>
                  <a:pt x="4157113" y="2914328"/>
                </a:lnTo>
                <a:lnTo>
                  <a:pt x="4152482" y="2947859"/>
                </a:lnTo>
                <a:lnTo>
                  <a:pt x="4152481" y="2947862"/>
                </a:lnTo>
                <a:lnTo>
                  <a:pt x="4152481" y="2947863"/>
                </a:lnTo>
                <a:cubicBezTo>
                  <a:pt x="4152112" y="2959157"/>
                  <a:pt x="4153112" y="2970576"/>
                  <a:pt x="4156065" y="2982149"/>
                </a:cubicBezTo>
                <a:lnTo>
                  <a:pt x="4167758" y="3077402"/>
                </a:lnTo>
                <a:lnTo>
                  <a:pt x="4155303" y="3172654"/>
                </a:lnTo>
                <a:cubicBezTo>
                  <a:pt x="4129394" y="3276480"/>
                  <a:pt x="4101962" y="3380305"/>
                  <a:pt x="4107676" y="3489467"/>
                </a:cubicBezTo>
                <a:cubicBezTo>
                  <a:pt x="4108628" y="3507563"/>
                  <a:pt x="4097007" y="3529090"/>
                  <a:pt x="4085577" y="3544713"/>
                </a:cubicBezTo>
                <a:cubicBezTo>
                  <a:pt x="4074719" y="3559668"/>
                  <a:pt x="4068860" y="3566811"/>
                  <a:pt x="4067955" y="3574408"/>
                </a:cubicBezTo>
                <a:lnTo>
                  <a:pt x="4067956" y="3574408"/>
                </a:lnTo>
                <a:lnTo>
                  <a:pt x="4067955" y="3574409"/>
                </a:lnTo>
                <a:cubicBezTo>
                  <a:pt x="4067050" y="3582005"/>
                  <a:pt x="4071099" y="3590054"/>
                  <a:pt x="4080053" y="3606818"/>
                </a:cubicBezTo>
                <a:cubicBezTo>
                  <a:pt x="4084435" y="3614820"/>
                  <a:pt x="4087101" y="3624726"/>
                  <a:pt x="4093579" y="3630633"/>
                </a:cubicBezTo>
                <a:lnTo>
                  <a:pt x="4109452" y="3651926"/>
                </a:lnTo>
                <a:lnTo>
                  <a:pt x="4093579" y="3630632"/>
                </a:lnTo>
                <a:cubicBezTo>
                  <a:pt x="4087101" y="3624725"/>
                  <a:pt x="4084435" y="3614819"/>
                  <a:pt x="4080053" y="3606817"/>
                </a:cubicBezTo>
                <a:cubicBezTo>
                  <a:pt x="4075576" y="3598435"/>
                  <a:pt x="4072325" y="3592232"/>
                  <a:pt x="4070307" y="3587174"/>
                </a:cubicBezTo>
                <a:lnTo>
                  <a:pt x="4067956" y="3574408"/>
                </a:lnTo>
                <a:lnTo>
                  <a:pt x="4073034" y="3562321"/>
                </a:lnTo>
                <a:cubicBezTo>
                  <a:pt x="4075969" y="3557716"/>
                  <a:pt x="4080148" y="3552191"/>
                  <a:pt x="4085577" y="3544714"/>
                </a:cubicBezTo>
                <a:cubicBezTo>
                  <a:pt x="4097007" y="3529091"/>
                  <a:pt x="4108628" y="3507564"/>
                  <a:pt x="4107676" y="3489468"/>
                </a:cubicBezTo>
                <a:cubicBezTo>
                  <a:pt x="4101962" y="3380306"/>
                  <a:pt x="4129394" y="3276481"/>
                  <a:pt x="4155303" y="3172655"/>
                </a:cubicBezTo>
                <a:cubicBezTo>
                  <a:pt x="4163305" y="3140650"/>
                  <a:pt x="4167543" y="3109026"/>
                  <a:pt x="4167758" y="3077402"/>
                </a:cubicBezTo>
                <a:lnTo>
                  <a:pt x="4167758" y="3077401"/>
                </a:lnTo>
                <a:cubicBezTo>
                  <a:pt x="4167972" y="3045777"/>
                  <a:pt x="4164162" y="3014153"/>
                  <a:pt x="4156065" y="2982148"/>
                </a:cubicBezTo>
                <a:lnTo>
                  <a:pt x="4152481" y="2947863"/>
                </a:lnTo>
                <a:lnTo>
                  <a:pt x="4152482" y="2947859"/>
                </a:lnTo>
                <a:lnTo>
                  <a:pt x="4160387" y="2903551"/>
                </a:lnTo>
                <a:lnTo>
                  <a:pt x="4177020" y="2848794"/>
                </a:lnTo>
                <a:cubicBezTo>
                  <a:pt x="4178353" y="2844317"/>
                  <a:pt x="4181639" y="2839983"/>
                  <a:pt x="4185711" y="2836173"/>
                </a:cubicBezTo>
                <a:close/>
                <a:moveTo>
                  <a:pt x="3701225" y="1508458"/>
                </a:moveTo>
                <a:lnTo>
                  <a:pt x="3673131" y="1596214"/>
                </a:lnTo>
                <a:cubicBezTo>
                  <a:pt x="3670654" y="1604979"/>
                  <a:pt x="3672179" y="1615837"/>
                  <a:pt x="3675036" y="1624981"/>
                </a:cubicBezTo>
                <a:cubicBezTo>
                  <a:pt x="3684752" y="1656224"/>
                  <a:pt x="3709137" y="1676037"/>
                  <a:pt x="3731617" y="1697754"/>
                </a:cubicBezTo>
                <a:cubicBezTo>
                  <a:pt x="3741524" y="1707280"/>
                  <a:pt x="3748572" y="1720424"/>
                  <a:pt x="3754286" y="1733189"/>
                </a:cubicBezTo>
                <a:cubicBezTo>
                  <a:pt x="3768957" y="1766336"/>
                  <a:pt x="3782101" y="1800247"/>
                  <a:pt x="3796007" y="1833776"/>
                </a:cubicBezTo>
                <a:cubicBezTo>
                  <a:pt x="3797341" y="1837014"/>
                  <a:pt x="3800770" y="1839680"/>
                  <a:pt x="3803628" y="1842159"/>
                </a:cubicBezTo>
                <a:cubicBezTo>
                  <a:pt x="3833729" y="1866923"/>
                  <a:pt x="3864018" y="1891498"/>
                  <a:pt x="3894119" y="1916455"/>
                </a:cubicBezTo>
                <a:cubicBezTo>
                  <a:pt x="3899833" y="1921217"/>
                  <a:pt x="3904025" y="1928077"/>
                  <a:pt x="3909549" y="1933220"/>
                </a:cubicBezTo>
                <a:cubicBezTo>
                  <a:pt x="3917169" y="1940460"/>
                  <a:pt x="3924410" y="1949604"/>
                  <a:pt x="3933554" y="1953414"/>
                </a:cubicBezTo>
                <a:cubicBezTo>
                  <a:pt x="3962319" y="1965225"/>
                  <a:pt x="3974703" y="1987895"/>
                  <a:pt x="3980037" y="2016470"/>
                </a:cubicBezTo>
                <a:cubicBezTo>
                  <a:pt x="3984990" y="2042571"/>
                  <a:pt x="3989182" y="2068670"/>
                  <a:pt x="3994896" y="2094579"/>
                </a:cubicBezTo>
                <a:cubicBezTo>
                  <a:pt x="4001754" y="2126202"/>
                  <a:pt x="4009184" y="2157637"/>
                  <a:pt x="4017567" y="2188880"/>
                </a:cubicBezTo>
                <a:cubicBezTo>
                  <a:pt x="4021187" y="2202405"/>
                  <a:pt x="4025377" y="2216693"/>
                  <a:pt x="4032807" y="2228315"/>
                </a:cubicBezTo>
                <a:cubicBezTo>
                  <a:pt x="4053382" y="2260891"/>
                  <a:pt x="4067288" y="2295754"/>
                  <a:pt x="4061764" y="2334045"/>
                </a:cubicBezTo>
                <a:cubicBezTo>
                  <a:pt x="4057382" y="2364716"/>
                  <a:pt x="4068622" y="2390435"/>
                  <a:pt x="4086149" y="2409486"/>
                </a:cubicBezTo>
                <a:cubicBezTo>
                  <a:pt x="4094103" y="2418155"/>
                  <a:pt x="4099616" y="2426977"/>
                  <a:pt x="4103250" y="2435913"/>
                </a:cubicBezTo>
                <a:lnTo>
                  <a:pt x="4109081" y="2463018"/>
                </a:lnTo>
                <a:lnTo>
                  <a:pt x="4109080" y="2463031"/>
                </a:lnTo>
                <a:lnTo>
                  <a:pt x="4100439" y="2518262"/>
                </a:lnTo>
                <a:lnTo>
                  <a:pt x="4100438" y="2518264"/>
                </a:lnTo>
                <a:cubicBezTo>
                  <a:pt x="4097771" y="2527790"/>
                  <a:pt x="4096627" y="2536458"/>
                  <a:pt x="4096794" y="2545006"/>
                </a:cubicBezTo>
                <a:lnTo>
                  <a:pt x="4096794" y="2545007"/>
                </a:lnTo>
                <a:cubicBezTo>
                  <a:pt x="4096960" y="2553556"/>
                  <a:pt x="4098437" y="2561986"/>
                  <a:pt x="4101008" y="2571035"/>
                </a:cubicBezTo>
                <a:cubicBezTo>
                  <a:pt x="4113010" y="2612946"/>
                  <a:pt x="4145587" y="2640951"/>
                  <a:pt x="4174162" y="2668002"/>
                </a:cubicBezTo>
                <a:cubicBezTo>
                  <a:pt x="4198547" y="2691055"/>
                  <a:pt x="4212264" y="2716964"/>
                  <a:pt x="4222552" y="2745349"/>
                </a:cubicBezTo>
                <a:lnTo>
                  <a:pt x="4222553" y="2745352"/>
                </a:lnTo>
                <a:lnTo>
                  <a:pt x="4228473" y="2778006"/>
                </a:lnTo>
                <a:lnTo>
                  <a:pt x="4228053" y="2785440"/>
                </a:lnTo>
                <a:lnTo>
                  <a:pt x="4217974" y="2811780"/>
                </a:lnTo>
                <a:lnTo>
                  <a:pt x="4217970" y="2811787"/>
                </a:lnTo>
                <a:lnTo>
                  <a:pt x="4217971" y="2811787"/>
                </a:lnTo>
                <a:lnTo>
                  <a:pt x="4217974" y="2811780"/>
                </a:lnTo>
                <a:lnTo>
                  <a:pt x="4227624" y="2793023"/>
                </a:lnTo>
                <a:lnTo>
                  <a:pt x="4228053" y="2785440"/>
                </a:lnTo>
                <a:lnTo>
                  <a:pt x="4229253" y="2782305"/>
                </a:lnTo>
                <a:lnTo>
                  <a:pt x="4228473" y="2778006"/>
                </a:lnTo>
                <a:lnTo>
                  <a:pt x="4228883" y="2770757"/>
                </a:lnTo>
                <a:lnTo>
                  <a:pt x="4222553" y="2745352"/>
                </a:lnTo>
                <a:lnTo>
                  <a:pt x="4222552" y="2745348"/>
                </a:lnTo>
                <a:cubicBezTo>
                  <a:pt x="4212264" y="2716963"/>
                  <a:pt x="4198547" y="2691054"/>
                  <a:pt x="4174162" y="2668001"/>
                </a:cubicBezTo>
                <a:cubicBezTo>
                  <a:pt x="4145587" y="2640950"/>
                  <a:pt x="4113010" y="2612945"/>
                  <a:pt x="4101008" y="2571034"/>
                </a:cubicBezTo>
                <a:lnTo>
                  <a:pt x="4096794" y="2545007"/>
                </a:lnTo>
                <a:lnTo>
                  <a:pt x="4100438" y="2518265"/>
                </a:lnTo>
                <a:lnTo>
                  <a:pt x="4100439" y="2518262"/>
                </a:lnTo>
                <a:lnTo>
                  <a:pt x="4107019" y="2490551"/>
                </a:lnTo>
                <a:lnTo>
                  <a:pt x="4109080" y="2463031"/>
                </a:lnTo>
                <a:lnTo>
                  <a:pt x="4109082" y="2463019"/>
                </a:lnTo>
                <a:lnTo>
                  <a:pt x="4109081" y="2463018"/>
                </a:lnTo>
                <a:lnTo>
                  <a:pt x="4109082" y="2463018"/>
                </a:lnTo>
                <a:cubicBezTo>
                  <a:pt x="4108200" y="2444777"/>
                  <a:pt x="4102057" y="2426822"/>
                  <a:pt x="4086149" y="2409485"/>
                </a:cubicBezTo>
                <a:cubicBezTo>
                  <a:pt x="4068622" y="2390434"/>
                  <a:pt x="4057382" y="2364715"/>
                  <a:pt x="4061764" y="2334044"/>
                </a:cubicBezTo>
                <a:cubicBezTo>
                  <a:pt x="4067288" y="2295753"/>
                  <a:pt x="4053382" y="2260890"/>
                  <a:pt x="4032807" y="2228314"/>
                </a:cubicBezTo>
                <a:cubicBezTo>
                  <a:pt x="4025377" y="2216692"/>
                  <a:pt x="4021187" y="2202404"/>
                  <a:pt x="4017567" y="2188879"/>
                </a:cubicBezTo>
                <a:cubicBezTo>
                  <a:pt x="4009184" y="2157636"/>
                  <a:pt x="4001754" y="2126201"/>
                  <a:pt x="3994896" y="2094578"/>
                </a:cubicBezTo>
                <a:cubicBezTo>
                  <a:pt x="3989182" y="2068669"/>
                  <a:pt x="3984990" y="2042570"/>
                  <a:pt x="3980037" y="2016469"/>
                </a:cubicBezTo>
                <a:cubicBezTo>
                  <a:pt x="3974703" y="1987894"/>
                  <a:pt x="3962319" y="1965224"/>
                  <a:pt x="3933554" y="1953413"/>
                </a:cubicBezTo>
                <a:cubicBezTo>
                  <a:pt x="3924410" y="1949603"/>
                  <a:pt x="3917169" y="1940459"/>
                  <a:pt x="3909549" y="1933219"/>
                </a:cubicBezTo>
                <a:cubicBezTo>
                  <a:pt x="3904025" y="1928076"/>
                  <a:pt x="3899833" y="1921216"/>
                  <a:pt x="3894119" y="1916454"/>
                </a:cubicBezTo>
                <a:cubicBezTo>
                  <a:pt x="3864018" y="1891497"/>
                  <a:pt x="3833729" y="1866922"/>
                  <a:pt x="3803628" y="1842158"/>
                </a:cubicBezTo>
                <a:cubicBezTo>
                  <a:pt x="3800770" y="1839679"/>
                  <a:pt x="3797341" y="1837013"/>
                  <a:pt x="3796007" y="1833775"/>
                </a:cubicBezTo>
                <a:cubicBezTo>
                  <a:pt x="3782101" y="1800246"/>
                  <a:pt x="3768958" y="1766335"/>
                  <a:pt x="3754286" y="1733188"/>
                </a:cubicBezTo>
                <a:cubicBezTo>
                  <a:pt x="3748572" y="1720423"/>
                  <a:pt x="3741524" y="1707279"/>
                  <a:pt x="3731618" y="1697753"/>
                </a:cubicBezTo>
                <a:cubicBezTo>
                  <a:pt x="3709138" y="1676036"/>
                  <a:pt x="3684752" y="1656223"/>
                  <a:pt x="3675036" y="1624980"/>
                </a:cubicBezTo>
                <a:cubicBezTo>
                  <a:pt x="3672180" y="1615836"/>
                  <a:pt x="3670655" y="1604978"/>
                  <a:pt x="3673132" y="1596213"/>
                </a:cubicBezTo>
                <a:close/>
                <a:moveTo>
                  <a:pt x="3719830" y="1459073"/>
                </a:moveTo>
                <a:lnTo>
                  <a:pt x="3719829" y="1459074"/>
                </a:lnTo>
                <a:lnTo>
                  <a:pt x="3710612" y="1481572"/>
                </a:lnTo>
                <a:close/>
                <a:moveTo>
                  <a:pt x="3739023" y="1268758"/>
                </a:moveTo>
                <a:cubicBezTo>
                  <a:pt x="3739475" y="1275402"/>
                  <a:pt x="3741047" y="1281689"/>
                  <a:pt x="3744190" y="1286070"/>
                </a:cubicBezTo>
                <a:cubicBezTo>
                  <a:pt x="3758763" y="1306930"/>
                  <a:pt x="3765003" y="1328553"/>
                  <a:pt x="3766527" y="1350628"/>
                </a:cubicBezTo>
                <a:lnTo>
                  <a:pt x="3760933" y="1413840"/>
                </a:lnTo>
                <a:lnTo>
                  <a:pt x="3766528" y="1350627"/>
                </a:lnTo>
                <a:cubicBezTo>
                  <a:pt x="3765003" y="1328552"/>
                  <a:pt x="3758764" y="1306930"/>
                  <a:pt x="3744190" y="1286069"/>
                </a:cubicBezTo>
                <a:close/>
                <a:moveTo>
                  <a:pt x="3680752" y="773035"/>
                </a:moveTo>
                <a:lnTo>
                  <a:pt x="3680752" y="773036"/>
                </a:lnTo>
                <a:cubicBezTo>
                  <a:pt x="3683038" y="800277"/>
                  <a:pt x="3686276" y="827330"/>
                  <a:pt x="3688752" y="854380"/>
                </a:cubicBezTo>
                <a:cubicBezTo>
                  <a:pt x="3691038" y="878957"/>
                  <a:pt x="3691800" y="903723"/>
                  <a:pt x="3719805" y="915344"/>
                </a:cubicBezTo>
                <a:cubicBezTo>
                  <a:pt x="3724187" y="917060"/>
                  <a:pt x="3727425" y="922774"/>
                  <a:pt x="3730283" y="927156"/>
                </a:cubicBezTo>
                <a:cubicBezTo>
                  <a:pt x="3774291" y="994786"/>
                  <a:pt x="3773147" y="1030981"/>
                  <a:pt x="3726663" y="1097088"/>
                </a:cubicBezTo>
                <a:cubicBezTo>
                  <a:pt x="3721901" y="1103946"/>
                  <a:pt x="3718471" y="1118614"/>
                  <a:pt x="3722281" y="1123186"/>
                </a:cubicBezTo>
                <a:cubicBezTo>
                  <a:pt x="3738093" y="1142618"/>
                  <a:pt x="3745142" y="1162954"/>
                  <a:pt x="3747000" y="1184029"/>
                </a:cubicBezTo>
                <a:cubicBezTo>
                  <a:pt x="3745142" y="1162954"/>
                  <a:pt x="3738094" y="1142617"/>
                  <a:pt x="3722282" y="1123185"/>
                </a:cubicBezTo>
                <a:cubicBezTo>
                  <a:pt x="3718472" y="1118613"/>
                  <a:pt x="3721902" y="1103945"/>
                  <a:pt x="3726664" y="1097087"/>
                </a:cubicBezTo>
                <a:cubicBezTo>
                  <a:pt x="3773148" y="1030980"/>
                  <a:pt x="3774292" y="994785"/>
                  <a:pt x="3730284" y="927155"/>
                </a:cubicBezTo>
                <a:cubicBezTo>
                  <a:pt x="3727426" y="922773"/>
                  <a:pt x="3724188" y="917059"/>
                  <a:pt x="3719806" y="915343"/>
                </a:cubicBezTo>
                <a:cubicBezTo>
                  <a:pt x="3691800" y="903722"/>
                  <a:pt x="3691038" y="878956"/>
                  <a:pt x="3688752" y="854379"/>
                </a:cubicBezTo>
                <a:close/>
                <a:moveTo>
                  <a:pt x="3736153" y="517851"/>
                </a:moveTo>
                <a:lnTo>
                  <a:pt x="3727235" y="556048"/>
                </a:lnTo>
                <a:cubicBezTo>
                  <a:pt x="3725139" y="564049"/>
                  <a:pt x="3719615" y="572623"/>
                  <a:pt x="3720757" y="580051"/>
                </a:cubicBezTo>
                <a:cubicBezTo>
                  <a:pt x="3724091" y="601579"/>
                  <a:pt x="3721662" y="622201"/>
                  <a:pt x="3717376" y="642538"/>
                </a:cubicBezTo>
                <a:lnTo>
                  <a:pt x="3704853" y="694928"/>
                </a:lnTo>
                <a:lnTo>
                  <a:pt x="3717377" y="642537"/>
                </a:lnTo>
                <a:cubicBezTo>
                  <a:pt x="3721663" y="622201"/>
                  <a:pt x="3724092" y="601578"/>
                  <a:pt x="3720758" y="580050"/>
                </a:cubicBezTo>
                <a:cubicBezTo>
                  <a:pt x="3719616" y="572622"/>
                  <a:pt x="3725140" y="564048"/>
                  <a:pt x="3727236" y="556047"/>
                </a:cubicBezTo>
                <a:close/>
                <a:moveTo>
                  <a:pt x="3749448" y="298169"/>
                </a:moveTo>
                <a:lnTo>
                  <a:pt x="3734666" y="313533"/>
                </a:lnTo>
                <a:lnTo>
                  <a:pt x="3734666" y="313533"/>
                </a:lnTo>
                <a:lnTo>
                  <a:pt x="3734665" y="313534"/>
                </a:lnTo>
                <a:cubicBezTo>
                  <a:pt x="3730473" y="316390"/>
                  <a:pt x="3732759" y="330299"/>
                  <a:pt x="3734093" y="338871"/>
                </a:cubicBezTo>
                <a:lnTo>
                  <a:pt x="3734100" y="338903"/>
                </a:lnTo>
                <a:lnTo>
                  <a:pt x="3744000" y="395640"/>
                </a:lnTo>
                <a:lnTo>
                  <a:pt x="3740190" y="367328"/>
                </a:lnTo>
                <a:lnTo>
                  <a:pt x="3734100" y="338903"/>
                </a:lnTo>
                <a:lnTo>
                  <a:pt x="3734094" y="338870"/>
                </a:lnTo>
                <a:cubicBezTo>
                  <a:pt x="3733427" y="334584"/>
                  <a:pt x="3732522" y="328964"/>
                  <a:pt x="3732308" y="324058"/>
                </a:cubicBezTo>
                <a:lnTo>
                  <a:pt x="3734666" y="313533"/>
                </a:lnTo>
                <a:close/>
                <a:moveTo>
                  <a:pt x="3756993" y="281568"/>
                </a:moveTo>
                <a:lnTo>
                  <a:pt x="3752098" y="295415"/>
                </a:lnTo>
                <a:lnTo>
                  <a:pt x="3752099" y="295415"/>
                </a:lnTo>
                <a:close/>
                <a:moveTo>
                  <a:pt x="3743673" y="24486"/>
                </a:moveTo>
                <a:lnTo>
                  <a:pt x="3741410" y="74129"/>
                </a:lnTo>
                <a:cubicBezTo>
                  <a:pt x="3742333" y="91492"/>
                  <a:pt x="3744643" y="108703"/>
                  <a:pt x="3747334" y="125861"/>
                </a:cubicBezTo>
                <a:lnTo>
                  <a:pt x="3751729" y="153388"/>
                </a:lnTo>
                <a:lnTo>
                  <a:pt x="3760002" y="228944"/>
                </a:lnTo>
                <a:lnTo>
                  <a:pt x="3755543" y="177271"/>
                </a:lnTo>
                <a:lnTo>
                  <a:pt x="3751729" y="153388"/>
                </a:lnTo>
                <a:lnTo>
                  <a:pt x="3751530" y="151569"/>
                </a:lnTo>
                <a:cubicBezTo>
                  <a:pt x="3747300" y="125876"/>
                  <a:pt x="3742795" y="100174"/>
                  <a:pt x="3741411" y="74129"/>
                </a:cubicBezTo>
                <a:close/>
                <a:moveTo>
                  <a:pt x="3741092" y="0"/>
                </a:moveTo>
                <a:lnTo>
                  <a:pt x="4205201" y="0"/>
                </a:lnTo>
                <a:lnTo>
                  <a:pt x="4204073" y="2817"/>
                </a:lnTo>
                <a:cubicBezTo>
                  <a:pt x="4195691" y="21486"/>
                  <a:pt x="4193023" y="43012"/>
                  <a:pt x="4189974" y="63587"/>
                </a:cubicBezTo>
                <a:cubicBezTo>
                  <a:pt x="4184450" y="101308"/>
                  <a:pt x="4181020" y="139219"/>
                  <a:pt x="4176068" y="176939"/>
                </a:cubicBezTo>
                <a:cubicBezTo>
                  <a:pt x="4174924" y="184941"/>
                  <a:pt x="4172830" y="194085"/>
                  <a:pt x="4168066" y="200182"/>
                </a:cubicBezTo>
                <a:cubicBezTo>
                  <a:pt x="4136061" y="241901"/>
                  <a:pt x="4127108" y="292579"/>
                  <a:pt x="4130154" y="340774"/>
                </a:cubicBezTo>
                <a:cubicBezTo>
                  <a:pt x="4132443" y="378686"/>
                  <a:pt x="4134157" y="415835"/>
                  <a:pt x="4130919" y="453364"/>
                </a:cubicBezTo>
                <a:cubicBezTo>
                  <a:pt x="4130727" y="456222"/>
                  <a:pt x="4131109" y="460032"/>
                  <a:pt x="4132633" y="462126"/>
                </a:cubicBezTo>
                <a:cubicBezTo>
                  <a:pt x="4142729" y="475081"/>
                  <a:pt x="4143491" y="488607"/>
                  <a:pt x="4145205" y="505182"/>
                </a:cubicBezTo>
                <a:cubicBezTo>
                  <a:pt x="4147683" y="528615"/>
                  <a:pt x="4145967" y="550141"/>
                  <a:pt x="4141777" y="571860"/>
                </a:cubicBezTo>
                <a:cubicBezTo>
                  <a:pt x="4138729" y="587672"/>
                  <a:pt x="4132443" y="603673"/>
                  <a:pt x="4124440" y="617772"/>
                </a:cubicBezTo>
                <a:cubicBezTo>
                  <a:pt x="4113200" y="637392"/>
                  <a:pt x="4108820" y="656255"/>
                  <a:pt x="4123678" y="674923"/>
                </a:cubicBezTo>
                <a:cubicBezTo>
                  <a:pt x="4139491" y="695116"/>
                  <a:pt x="4133967" y="717977"/>
                  <a:pt x="4134537" y="740268"/>
                </a:cubicBezTo>
                <a:cubicBezTo>
                  <a:pt x="4134729" y="749982"/>
                  <a:pt x="4134347" y="760270"/>
                  <a:pt x="4136823" y="769605"/>
                </a:cubicBezTo>
                <a:cubicBezTo>
                  <a:pt x="4143873" y="796655"/>
                  <a:pt x="4154541" y="822756"/>
                  <a:pt x="4159303" y="850189"/>
                </a:cubicBezTo>
                <a:cubicBezTo>
                  <a:pt x="4161970" y="865430"/>
                  <a:pt x="4157207" y="882384"/>
                  <a:pt x="4153779" y="898198"/>
                </a:cubicBezTo>
                <a:cubicBezTo>
                  <a:pt x="4150159" y="914200"/>
                  <a:pt x="4144635" y="930011"/>
                  <a:pt x="4138919" y="945444"/>
                </a:cubicBezTo>
                <a:cubicBezTo>
                  <a:pt x="4135109" y="955920"/>
                  <a:pt x="4131489" y="967350"/>
                  <a:pt x="4124630" y="975733"/>
                </a:cubicBezTo>
                <a:cubicBezTo>
                  <a:pt x="4109010" y="994785"/>
                  <a:pt x="4106342" y="1014406"/>
                  <a:pt x="4114534" y="1036887"/>
                </a:cubicBezTo>
                <a:cubicBezTo>
                  <a:pt x="4115868" y="1040315"/>
                  <a:pt x="4115868" y="1044315"/>
                  <a:pt x="4116058" y="1048125"/>
                </a:cubicBezTo>
                <a:cubicBezTo>
                  <a:pt x="4120058" y="1109091"/>
                  <a:pt x="4122536" y="1170051"/>
                  <a:pt x="4128632" y="1230633"/>
                </a:cubicBezTo>
                <a:cubicBezTo>
                  <a:pt x="4131109" y="1255206"/>
                  <a:pt x="4141967" y="1278829"/>
                  <a:pt x="4148825" y="1303024"/>
                </a:cubicBezTo>
                <a:cubicBezTo>
                  <a:pt x="4150159" y="1307978"/>
                  <a:pt x="4152255" y="1313504"/>
                  <a:pt x="4151301" y="1318456"/>
                </a:cubicBezTo>
                <a:cubicBezTo>
                  <a:pt x="4141777" y="1372368"/>
                  <a:pt x="4155683" y="1422854"/>
                  <a:pt x="4173972" y="1472575"/>
                </a:cubicBezTo>
                <a:cubicBezTo>
                  <a:pt x="4175878" y="1477717"/>
                  <a:pt x="4175306" y="1484004"/>
                  <a:pt x="4174924" y="1489720"/>
                </a:cubicBezTo>
                <a:cubicBezTo>
                  <a:pt x="4173592" y="1505724"/>
                  <a:pt x="4166924" y="1523059"/>
                  <a:pt x="4170924" y="1537537"/>
                </a:cubicBezTo>
                <a:cubicBezTo>
                  <a:pt x="4181974" y="1576019"/>
                  <a:pt x="4195309" y="1614120"/>
                  <a:pt x="4212073" y="1650317"/>
                </a:cubicBezTo>
                <a:cubicBezTo>
                  <a:pt x="4229028" y="1687086"/>
                  <a:pt x="4243316" y="1721185"/>
                  <a:pt x="4226173" y="1763287"/>
                </a:cubicBezTo>
                <a:cubicBezTo>
                  <a:pt x="4218932" y="1781194"/>
                  <a:pt x="4224076" y="1804816"/>
                  <a:pt x="4225981" y="1825393"/>
                </a:cubicBezTo>
                <a:cubicBezTo>
                  <a:pt x="4227504" y="1840441"/>
                  <a:pt x="4236078" y="1854920"/>
                  <a:pt x="4236078" y="1869780"/>
                </a:cubicBezTo>
                <a:cubicBezTo>
                  <a:pt x="4236078" y="1909408"/>
                  <a:pt x="4246174" y="1944649"/>
                  <a:pt x="4266749" y="1978940"/>
                </a:cubicBezTo>
                <a:cubicBezTo>
                  <a:pt x="4274749" y="1992279"/>
                  <a:pt x="4269416" y="2013043"/>
                  <a:pt x="4271512" y="2030378"/>
                </a:cubicBezTo>
                <a:cubicBezTo>
                  <a:pt x="4273987" y="2048668"/>
                  <a:pt x="4276274" y="2067525"/>
                  <a:pt x="4281800" y="2085054"/>
                </a:cubicBezTo>
                <a:cubicBezTo>
                  <a:pt x="4296278" y="2130393"/>
                  <a:pt x="4312661" y="2175163"/>
                  <a:pt x="4327901" y="2220312"/>
                </a:cubicBezTo>
                <a:cubicBezTo>
                  <a:pt x="4340476" y="2257459"/>
                  <a:pt x="4330569" y="2294039"/>
                  <a:pt x="4325236" y="2330806"/>
                </a:cubicBezTo>
                <a:cubicBezTo>
                  <a:pt x="4321805" y="2353859"/>
                  <a:pt x="4313613" y="2375383"/>
                  <a:pt x="4325807" y="2401292"/>
                </a:cubicBezTo>
                <a:cubicBezTo>
                  <a:pt x="4337427" y="2426059"/>
                  <a:pt x="4334759" y="2457492"/>
                  <a:pt x="4341047" y="2485307"/>
                </a:cubicBezTo>
                <a:cubicBezTo>
                  <a:pt x="4346380" y="2508742"/>
                  <a:pt x="4354954" y="2531409"/>
                  <a:pt x="4363336" y="2554079"/>
                </a:cubicBezTo>
                <a:cubicBezTo>
                  <a:pt x="4374768" y="2584942"/>
                  <a:pt x="4386767" y="2615421"/>
                  <a:pt x="4381054" y="2649143"/>
                </a:cubicBezTo>
                <a:cubicBezTo>
                  <a:pt x="4374575" y="2687436"/>
                  <a:pt x="4398960" y="2713723"/>
                  <a:pt x="4415154" y="2743826"/>
                </a:cubicBezTo>
                <a:cubicBezTo>
                  <a:pt x="4426202" y="2764590"/>
                  <a:pt x="4434395" y="2787259"/>
                  <a:pt x="4441254" y="2809930"/>
                </a:cubicBezTo>
                <a:cubicBezTo>
                  <a:pt x="4450207" y="2840219"/>
                  <a:pt x="4455542" y="2871462"/>
                  <a:pt x="4464304" y="2901943"/>
                </a:cubicBezTo>
                <a:cubicBezTo>
                  <a:pt x="4477448" y="2948047"/>
                  <a:pt x="4487736" y="2994722"/>
                  <a:pt x="4480497" y="3042728"/>
                </a:cubicBezTo>
                <a:cubicBezTo>
                  <a:pt x="4477259" y="3064827"/>
                  <a:pt x="4477448" y="3085403"/>
                  <a:pt x="4482212" y="3107500"/>
                </a:cubicBezTo>
                <a:cubicBezTo>
                  <a:pt x="4490023" y="3143695"/>
                  <a:pt x="4490976" y="3180844"/>
                  <a:pt x="4520122" y="3209993"/>
                </a:cubicBezTo>
                <a:cubicBezTo>
                  <a:pt x="4530410" y="3220280"/>
                  <a:pt x="4533076" y="3238758"/>
                  <a:pt x="4538410" y="3253809"/>
                </a:cubicBezTo>
                <a:cubicBezTo>
                  <a:pt x="4544699" y="3271145"/>
                  <a:pt x="4541459" y="3283908"/>
                  <a:pt x="4523170" y="3293244"/>
                </a:cubicBezTo>
                <a:cubicBezTo>
                  <a:pt x="4514979" y="3297434"/>
                  <a:pt x="4506978" y="3309437"/>
                  <a:pt x="4505643" y="3318771"/>
                </a:cubicBezTo>
                <a:cubicBezTo>
                  <a:pt x="4501643" y="3346776"/>
                  <a:pt x="4507549" y="3372495"/>
                  <a:pt x="4520504" y="3399546"/>
                </a:cubicBezTo>
                <a:cubicBezTo>
                  <a:pt x="4532697" y="3424883"/>
                  <a:pt x="4531362" y="3456508"/>
                  <a:pt x="4536124" y="3485275"/>
                </a:cubicBezTo>
                <a:cubicBezTo>
                  <a:pt x="4539554" y="3505657"/>
                  <a:pt x="4546602" y="3526042"/>
                  <a:pt x="4546602" y="3546617"/>
                </a:cubicBezTo>
                <a:cubicBezTo>
                  <a:pt x="4546602" y="3572146"/>
                  <a:pt x="4540506" y="3597482"/>
                  <a:pt x="4538221" y="3623201"/>
                </a:cubicBezTo>
                <a:cubicBezTo>
                  <a:pt x="4536316" y="3643204"/>
                  <a:pt x="4537079" y="3663589"/>
                  <a:pt x="4534792" y="3683591"/>
                </a:cubicBezTo>
                <a:cubicBezTo>
                  <a:pt x="4533076" y="3699976"/>
                  <a:pt x="4528696" y="3716168"/>
                  <a:pt x="4525077" y="3732361"/>
                </a:cubicBezTo>
                <a:cubicBezTo>
                  <a:pt x="4523742" y="3738267"/>
                  <a:pt x="4518597" y="3744173"/>
                  <a:pt x="4519359" y="3749506"/>
                </a:cubicBezTo>
                <a:cubicBezTo>
                  <a:pt x="4527552" y="3802467"/>
                  <a:pt x="4490976" y="3840569"/>
                  <a:pt x="4474782" y="3885338"/>
                </a:cubicBezTo>
                <a:cubicBezTo>
                  <a:pt x="4457636" y="3932394"/>
                  <a:pt x="4431347" y="3977925"/>
                  <a:pt x="4439157" y="4030503"/>
                </a:cubicBezTo>
                <a:cubicBezTo>
                  <a:pt x="4443919" y="4062318"/>
                  <a:pt x="4454971" y="4092989"/>
                  <a:pt x="4461639" y="4124614"/>
                </a:cubicBezTo>
                <a:cubicBezTo>
                  <a:pt x="4463924" y="4135854"/>
                  <a:pt x="4463542" y="4148427"/>
                  <a:pt x="4461256" y="4159667"/>
                </a:cubicBezTo>
                <a:cubicBezTo>
                  <a:pt x="4450777" y="4213961"/>
                  <a:pt x="4449253" y="4267493"/>
                  <a:pt x="4466400" y="4320837"/>
                </a:cubicBezTo>
                <a:cubicBezTo>
                  <a:pt x="4469259" y="4329979"/>
                  <a:pt x="4471924" y="4339695"/>
                  <a:pt x="4471924" y="4349222"/>
                </a:cubicBezTo>
                <a:cubicBezTo>
                  <a:pt x="4471924" y="4401419"/>
                  <a:pt x="4467924" y="4452665"/>
                  <a:pt x="4449253" y="4502579"/>
                </a:cubicBezTo>
                <a:cubicBezTo>
                  <a:pt x="4442967" y="4519343"/>
                  <a:pt x="4446967" y="4539728"/>
                  <a:pt x="4445443" y="4558207"/>
                </a:cubicBezTo>
                <a:cubicBezTo>
                  <a:pt x="4444111" y="4575351"/>
                  <a:pt x="4443539" y="4592878"/>
                  <a:pt x="4439157" y="4609452"/>
                </a:cubicBezTo>
                <a:cubicBezTo>
                  <a:pt x="4432681" y="4633647"/>
                  <a:pt x="4431919" y="4656126"/>
                  <a:pt x="4437633" y="4681083"/>
                </a:cubicBezTo>
                <a:cubicBezTo>
                  <a:pt x="4442967" y="4704895"/>
                  <a:pt x="4440301" y="4730614"/>
                  <a:pt x="4440491" y="4755381"/>
                </a:cubicBezTo>
                <a:cubicBezTo>
                  <a:pt x="4440681" y="4783004"/>
                  <a:pt x="4440871" y="4810627"/>
                  <a:pt x="4439919" y="4838250"/>
                </a:cubicBezTo>
                <a:cubicBezTo>
                  <a:pt x="4439539" y="4849300"/>
                  <a:pt x="4431919" y="4861873"/>
                  <a:pt x="4434967" y="4871019"/>
                </a:cubicBezTo>
                <a:cubicBezTo>
                  <a:pt x="4445254" y="4900546"/>
                  <a:pt x="4432872" y="4930075"/>
                  <a:pt x="4438395" y="4959602"/>
                </a:cubicBezTo>
                <a:cubicBezTo>
                  <a:pt x="4441254" y="4974082"/>
                  <a:pt x="4433444" y="4990465"/>
                  <a:pt x="4432681" y="5006086"/>
                </a:cubicBezTo>
                <a:cubicBezTo>
                  <a:pt x="4431347" y="5031614"/>
                  <a:pt x="4431919" y="5057141"/>
                  <a:pt x="4431537" y="5082670"/>
                </a:cubicBezTo>
                <a:cubicBezTo>
                  <a:pt x="4431347" y="5091052"/>
                  <a:pt x="4430585" y="5099245"/>
                  <a:pt x="4430202" y="5107627"/>
                </a:cubicBezTo>
                <a:cubicBezTo>
                  <a:pt x="4429823" y="5115057"/>
                  <a:pt x="4428108" y="5122867"/>
                  <a:pt x="4429440" y="5129916"/>
                </a:cubicBezTo>
                <a:cubicBezTo>
                  <a:pt x="4434205" y="5155445"/>
                  <a:pt x="4442016" y="5180591"/>
                  <a:pt x="4445063" y="5206308"/>
                </a:cubicBezTo>
                <a:cubicBezTo>
                  <a:pt x="4447729" y="5228597"/>
                  <a:pt x="4444111" y="5251650"/>
                  <a:pt x="4446015" y="5274129"/>
                </a:cubicBezTo>
                <a:cubicBezTo>
                  <a:pt x="4449253" y="5313754"/>
                  <a:pt x="4454971" y="5353379"/>
                  <a:pt x="4458589" y="5393005"/>
                </a:cubicBezTo>
                <a:cubicBezTo>
                  <a:pt x="4459351" y="5401579"/>
                  <a:pt x="4454587" y="5410531"/>
                  <a:pt x="4454207" y="5419295"/>
                </a:cubicBezTo>
                <a:cubicBezTo>
                  <a:pt x="4453255" y="5446728"/>
                  <a:pt x="4453063" y="5474161"/>
                  <a:pt x="4452493" y="5501594"/>
                </a:cubicBezTo>
                <a:cubicBezTo>
                  <a:pt x="4452301" y="5517215"/>
                  <a:pt x="4452873" y="5533027"/>
                  <a:pt x="4451160" y="5548460"/>
                </a:cubicBezTo>
                <a:cubicBezTo>
                  <a:pt x="4448873" y="5568842"/>
                  <a:pt x="4445443" y="5587321"/>
                  <a:pt x="4460304" y="5606372"/>
                </a:cubicBezTo>
                <a:cubicBezTo>
                  <a:pt x="4483354" y="5635711"/>
                  <a:pt x="4474400" y="5673050"/>
                  <a:pt x="4479734" y="5706959"/>
                </a:cubicBezTo>
                <a:cubicBezTo>
                  <a:pt x="4481069" y="5715723"/>
                  <a:pt x="4481259" y="5724678"/>
                  <a:pt x="4482782" y="5733440"/>
                </a:cubicBezTo>
                <a:cubicBezTo>
                  <a:pt x="4485641" y="5749634"/>
                  <a:pt x="4488879" y="5765635"/>
                  <a:pt x="4492119" y="5781830"/>
                </a:cubicBezTo>
                <a:cubicBezTo>
                  <a:pt x="4492690" y="5784686"/>
                  <a:pt x="4492881" y="5787924"/>
                  <a:pt x="4493834" y="5790592"/>
                </a:cubicBezTo>
                <a:cubicBezTo>
                  <a:pt x="4501833" y="5815169"/>
                  <a:pt x="4510977" y="5839361"/>
                  <a:pt x="4517455" y="5864318"/>
                </a:cubicBezTo>
                <a:cubicBezTo>
                  <a:pt x="4520695" y="5876511"/>
                  <a:pt x="4521076" y="5890037"/>
                  <a:pt x="4519359" y="5902610"/>
                </a:cubicBezTo>
                <a:cubicBezTo>
                  <a:pt x="4514407" y="5939377"/>
                  <a:pt x="4512311" y="5975764"/>
                  <a:pt x="4519551" y="6012723"/>
                </a:cubicBezTo>
                <a:cubicBezTo>
                  <a:pt x="4522408" y="6027392"/>
                  <a:pt x="4517645" y="6043776"/>
                  <a:pt x="4515931" y="6059397"/>
                </a:cubicBezTo>
                <a:cubicBezTo>
                  <a:pt x="4511360" y="6096736"/>
                  <a:pt x="4506405" y="6134075"/>
                  <a:pt x="4502025" y="6171605"/>
                </a:cubicBezTo>
                <a:cubicBezTo>
                  <a:pt x="4499358" y="6195037"/>
                  <a:pt x="4497833" y="6218660"/>
                  <a:pt x="4495167" y="6242093"/>
                </a:cubicBezTo>
                <a:cubicBezTo>
                  <a:pt x="4491927" y="6269144"/>
                  <a:pt x="4486975" y="6296005"/>
                  <a:pt x="4484306" y="6323058"/>
                </a:cubicBezTo>
                <a:cubicBezTo>
                  <a:pt x="4481259" y="6353919"/>
                  <a:pt x="4480688" y="6384972"/>
                  <a:pt x="4477448" y="6415833"/>
                </a:cubicBezTo>
                <a:cubicBezTo>
                  <a:pt x="4471162" y="6472225"/>
                  <a:pt x="4463733" y="6528424"/>
                  <a:pt x="4456683" y="6584812"/>
                </a:cubicBezTo>
                <a:cubicBezTo>
                  <a:pt x="4449825" y="6639488"/>
                  <a:pt x="4443729" y="6694164"/>
                  <a:pt x="4435157" y="6748458"/>
                </a:cubicBezTo>
                <a:cubicBezTo>
                  <a:pt x="4431537" y="6771319"/>
                  <a:pt x="4421630" y="6793035"/>
                  <a:pt x="4416106" y="6815516"/>
                </a:cubicBezTo>
                <a:lnTo>
                  <a:pt x="4406407" y="6858000"/>
                </a:lnTo>
                <a:lnTo>
                  <a:pt x="4234154" y="6858000"/>
                </a:lnTo>
                <a:lnTo>
                  <a:pt x="0" y="6858000"/>
                </a:lnTo>
                <a:lnTo>
                  <a:pt x="0" y="2"/>
                </a:lnTo>
                <a:lnTo>
                  <a:pt x="3741092" y="1"/>
                </a:lnTo>
                <a:lnTo>
                  <a:pt x="3743810" y="21486"/>
                </a:lnTo>
                <a:close/>
              </a:path>
            </a:pathLst>
          </a:custGeom>
          <a:effectLst/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54A1C8FD-E5B7-4BEC-A74A-A55FB8EA7C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697284" y="-1"/>
            <a:ext cx="884241" cy="6858001"/>
            <a:chOff x="3697284" y="-1"/>
            <a:chExt cx="884241" cy="6858001"/>
          </a:xfrm>
          <a:effectLst>
            <a:outerShdw blurRad="381000" dist="152400" algn="l" rotWithShape="0">
              <a:prstClr val="black">
                <a:alpha val="10000"/>
              </a:prstClr>
            </a:outerShdw>
          </a:effectLst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B20D202D-5E48-4B15-9AF5-71BED4FCFF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 flipH="1">
              <a:off x="705641" y="2991642"/>
              <a:ext cx="6858001" cy="874716"/>
            </a:xfrm>
            <a:custGeom>
              <a:avLst/>
              <a:gdLst>
                <a:gd name="connsiteX0" fmla="*/ 0 w 6858001"/>
                <a:gd name="connsiteY0" fmla="*/ 533314 h 874716"/>
                <a:gd name="connsiteX1" fmla="*/ 0 w 6858001"/>
                <a:gd name="connsiteY1" fmla="*/ 69206 h 874716"/>
                <a:gd name="connsiteX2" fmla="*/ 21486 w 6858001"/>
                <a:gd name="connsiteY2" fmla="*/ 71924 h 874716"/>
                <a:gd name="connsiteX3" fmla="*/ 228948 w 6858001"/>
                <a:gd name="connsiteY3" fmla="*/ 88116 h 874716"/>
                <a:gd name="connsiteX4" fmla="*/ 313533 w 6858001"/>
                <a:gd name="connsiteY4" fmla="*/ 62779 h 874716"/>
                <a:gd name="connsiteX5" fmla="*/ 338870 w 6858001"/>
                <a:gd name="connsiteY5" fmla="*/ 62207 h 874716"/>
                <a:gd name="connsiteX6" fmla="*/ 395640 w 6858001"/>
                <a:gd name="connsiteY6" fmla="*/ 72114 h 874716"/>
                <a:gd name="connsiteX7" fmla="*/ 512802 w 6858001"/>
                <a:gd name="connsiteY7" fmla="*/ 65446 h 874716"/>
                <a:gd name="connsiteX8" fmla="*/ 556047 w 6858001"/>
                <a:gd name="connsiteY8" fmla="*/ 55349 h 874716"/>
                <a:gd name="connsiteX9" fmla="*/ 580050 w 6858001"/>
                <a:gd name="connsiteY9" fmla="*/ 48871 h 874716"/>
                <a:gd name="connsiteX10" fmla="*/ 703308 w 6858001"/>
                <a:gd name="connsiteY10" fmla="*/ 30964 h 874716"/>
                <a:gd name="connsiteX11" fmla="*/ 758174 w 6858001"/>
                <a:gd name="connsiteY11" fmla="*/ 11724 h 874716"/>
                <a:gd name="connsiteX12" fmla="*/ 773035 w 6858001"/>
                <a:gd name="connsiteY12" fmla="*/ 8866 h 874716"/>
                <a:gd name="connsiteX13" fmla="*/ 854379 w 6858001"/>
                <a:gd name="connsiteY13" fmla="*/ 16866 h 874716"/>
                <a:gd name="connsiteX14" fmla="*/ 915343 w 6858001"/>
                <a:gd name="connsiteY14" fmla="*/ 47919 h 874716"/>
                <a:gd name="connsiteX15" fmla="*/ 927155 w 6858001"/>
                <a:gd name="connsiteY15" fmla="*/ 58397 h 874716"/>
                <a:gd name="connsiteX16" fmla="*/ 1097087 w 6858001"/>
                <a:gd name="connsiteY16" fmla="*/ 54777 h 874716"/>
                <a:gd name="connsiteX17" fmla="*/ 1123185 w 6858001"/>
                <a:gd name="connsiteY17" fmla="*/ 50395 h 874716"/>
                <a:gd name="connsiteX18" fmla="*/ 1249302 w 6858001"/>
                <a:gd name="connsiteY18" fmla="*/ 68684 h 874716"/>
                <a:gd name="connsiteX19" fmla="*/ 1286069 w 6858001"/>
                <a:gd name="connsiteY19" fmla="*/ 72304 h 874716"/>
                <a:gd name="connsiteX20" fmla="*/ 1417899 w 6858001"/>
                <a:gd name="connsiteY20" fmla="*/ 88688 h 874716"/>
                <a:gd name="connsiteX21" fmla="*/ 1436568 w 6858001"/>
                <a:gd name="connsiteY21" fmla="*/ 73448 h 874716"/>
                <a:gd name="connsiteX22" fmla="*/ 1490292 w 6858001"/>
                <a:gd name="connsiteY22" fmla="*/ 35154 h 874716"/>
                <a:gd name="connsiteX23" fmla="*/ 1596213 w 6858001"/>
                <a:gd name="connsiteY23" fmla="*/ 1245 h 874716"/>
                <a:gd name="connsiteX24" fmla="*/ 1624980 w 6858001"/>
                <a:gd name="connsiteY24" fmla="*/ 3150 h 874716"/>
                <a:gd name="connsiteX25" fmla="*/ 1697753 w 6858001"/>
                <a:gd name="connsiteY25" fmla="*/ 59731 h 874716"/>
                <a:gd name="connsiteX26" fmla="*/ 1733188 w 6858001"/>
                <a:gd name="connsiteY26" fmla="*/ 82400 h 874716"/>
                <a:gd name="connsiteX27" fmla="*/ 1833775 w 6858001"/>
                <a:gd name="connsiteY27" fmla="*/ 124121 h 874716"/>
                <a:gd name="connsiteX28" fmla="*/ 1842158 w 6858001"/>
                <a:gd name="connsiteY28" fmla="*/ 131742 h 874716"/>
                <a:gd name="connsiteX29" fmla="*/ 1916454 w 6858001"/>
                <a:gd name="connsiteY29" fmla="*/ 222233 h 874716"/>
                <a:gd name="connsiteX30" fmla="*/ 1933219 w 6858001"/>
                <a:gd name="connsiteY30" fmla="*/ 237663 h 874716"/>
                <a:gd name="connsiteX31" fmla="*/ 1953413 w 6858001"/>
                <a:gd name="connsiteY31" fmla="*/ 261668 h 874716"/>
                <a:gd name="connsiteX32" fmla="*/ 2016469 w 6858001"/>
                <a:gd name="connsiteY32" fmla="*/ 308151 h 874716"/>
                <a:gd name="connsiteX33" fmla="*/ 2094578 w 6858001"/>
                <a:gd name="connsiteY33" fmla="*/ 323010 h 874716"/>
                <a:gd name="connsiteX34" fmla="*/ 2188879 w 6858001"/>
                <a:gd name="connsiteY34" fmla="*/ 345681 h 874716"/>
                <a:gd name="connsiteX35" fmla="*/ 2228314 w 6858001"/>
                <a:gd name="connsiteY35" fmla="*/ 360921 h 874716"/>
                <a:gd name="connsiteX36" fmla="*/ 2334044 w 6858001"/>
                <a:gd name="connsiteY36" fmla="*/ 389878 h 874716"/>
                <a:gd name="connsiteX37" fmla="*/ 2409485 w 6858001"/>
                <a:gd name="connsiteY37" fmla="*/ 414263 h 874716"/>
                <a:gd name="connsiteX38" fmla="*/ 2518264 w 6858001"/>
                <a:gd name="connsiteY38" fmla="*/ 428552 h 874716"/>
                <a:gd name="connsiteX39" fmla="*/ 2571034 w 6858001"/>
                <a:gd name="connsiteY39" fmla="*/ 429122 h 874716"/>
                <a:gd name="connsiteX40" fmla="*/ 2668001 w 6858001"/>
                <a:gd name="connsiteY40" fmla="*/ 502276 h 874716"/>
                <a:gd name="connsiteX41" fmla="*/ 2745348 w 6858001"/>
                <a:gd name="connsiteY41" fmla="*/ 550666 h 874716"/>
                <a:gd name="connsiteX42" fmla="*/ 2826694 w 6858001"/>
                <a:gd name="connsiteY42" fmla="*/ 527233 h 874716"/>
                <a:gd name="connsiteX43" fmla="*/ 2848793 w 6858001"/>
                <a:gd name="connsiteY43" fmla="*/ 505134 h 874716"/>
                <a:gd name="connsiteX44" fmla="*/ 2982148 w 6858001"/>
                <a:gd name="connsiteY44" fmla="*/ 484179 h 874716"/>
                <a:gd name="connsiteX45" fmla="*/ 3172654 w 6858001"/>
                <a:gd name="connsiteY45" fmla="*/ 483417 h 874716"/>
                <a:gd name="connsiteX46" fmla="*/ 3489467 w 6858001"/>
                <a:gd name="connsiteY46" fmla="*/ 435790 h 874716"/>
                <a:gd name="connsiteX47" fmla="*/ 3544713 w 6858001"/>
                <a:gd name="connsiteY47" fmla="*/ 413691 h 874716"/>
                <a:gd name="connsiteX48" fmla="*/ 3606817 w 6858001"/>
                <a:gd name="connsiteY48" fmla="*/ 408167 h 874716"/>
                <a:gd name="connsiteX49" fmla="*/ 3630632 w 6858001"/>
                <a:gd name="connsiteY49" fmla="*/ 421693 h 874716"/>
                <a:gd name="connsiteX50" fmla="*/ 3734837 w 6858001"/>
                <a:gd name="connsiteY50" fmla="*/ 441886 h 874716"/>
                <a:gd name="connsiteX51" fmla="*/ 3754652 w 6858001"/>
                <a:gd name="connsiteY51" fmla="*/ 442268 h 874716"/>
                <a:gd name="connsiteX52" fmla="*/ 3822472 w 6858001"/>
                <a:gd name="connsiteY52" fmla="*/ 433694 h 874716"/>
                <a:gd name="connsiteX53" fmla="*/ 3885338 w 6858001"/>
                <a:gd name="connsiteY53" fmla="*/ 428742 h 874716"/>
                <a:gd name="connsiteX54" fmla="*/ 4043839 w 6858001"/>
                <a:gd name="connsiteY54" fmla="*/ 444934 h 874716"/>
                <a:gd name="connsiteX55" fmla="*/ 4165383 w 6858001"/>
                <a:gd name="connsiteY55" fmla="*/ 441124 h 874716"/>
                <a:gd name="connsiteX56" fmla="*/ 4221391 w 6858001"/>
                <a:gd name="connsiteY56" fmla="*/ 444934 h 874716"/>
                <a:gd name="connsiteX57" fmla="*/ 4253014 w 6858001"/>
                <a:gd name="connsiteY57" fmla="*/ 450650 h 874716"/>
                <a:gd name="connsiteX58" fmla="*/ 4324645 w 6858001"/>
                <a:gd name="connsiteY58" fmla="*/ 490466 h 874716"/>
                <a:gd name="connsiteX59" fmla="*/ 4363890 w 6858001"/>
                <a:gd name="connsiteY59" fmla="*/ 499420 h 874716"/>
                <a:gd name="connsiteX60" fmla="*/ 4482004 w 6858001"/>
                <a:gd name="connsiteY60" fmla="*/ 498658 h 874716"/>
                <a:gd name="connsiteX61" fmla="*/ 4659174 w 6858001"/>
                <a:gd name="connsiteY61" fmla="*/ 438648 h 874716"/>
                <a:gd name="connsiteX62" fmla="*/ 4677655 w 6858001"/>
                <a:gd name="connsiteY62" fmla="*/ 430646 h 874716"/>
                <a:gd name="connsiteX63" fmla="*/ 4767764 w 6858001"/>
                <a:gd name="connsiteY63" fmla="*/ 420739 h 874716"/>
                <a:gd name="connsiteX64" fmla="*/ 4828916 w 6858001"/>
                <a:gd name="connsiteY64" fmla="*/ 434266 h 874716"/>
                <a:gd name="connsiteX65" fmla="*/ 4912168 w 6858001"/>
                <a:gd name="connsiteY65" fmla="*/ 462271 h 874716"/>
                <a:gd name="connsiteX66" fmla="*/ 4987037 w 6858001"/>
                <a:gd name="connsiteY66" fmla="*/ 485703 h 874716"/>
                <a:gd name="connsiteX67" fmla="*/ 5041521 w 6858001"/>
                <a:gd name="connsiteY67" fmla="*/ 512182 h 874716"/>
                <a:gd name="connsiteX68" fmla="*/ 5166113 w 6858001"/>
                <a:gd name="connsiteY68" fmla="*/ 531615 h 874716"/>
                <a:gd name="connsiteX69" fmla="*/ 5179067 w 6858001"/>
                <a:gd name="connsiteY69" fmla="*/ 534853 h 874716"/>
                <a:gd name="connsiteX70" fmla="*/ 5272796 w 6858001"/>
                <a:gd name="connsiteY70" fmla="*/ 511230 h 874716"/>
                <a:gd name="connsiteX71" fmla="*/ 5385384 w 6858001"/>
                <a:gd name="connsiteY71" fmla="*/ 487227 h 874716"/>
                <a:gd name="connsiteX72" fmla="*/ 5425582 w 6858001"/>
                <a:gd name="connsiteY72" fmla="*/ 495418 h 874716"/>
                <a:gd name="connsiteX73" fmla="*/ 5480637 w 6858001"/>
                <a:gd name="connsiteY73" fmla="*/ 507040 h 874716"/>
                <a:gd name="connsiteX74" fmla="*/ 5531693 w 6858001"/>
                <a:gd name="connsiteY74" fmla="*/ 500944 h 874716"/>
                <a:gd name="connsiteX75" fmla="*/ 5562746 w 6858001"/>
                <a:gd name="connsiteY75" fmla="*/ 500372 h 874716"/>
                <a:gd name="connsiteX76" fmla="*/ 5704483 w 6858001"/>
                <a:gd name="connsiteY76" fmla="*/ 571620 h 874716"/>
                <a:gd name="connsiteX77" fmla="*/ 5740488 w 6858001"/>
                <a:gd name="connsiteY77" fmla="*/ 577526 h 874716"/>
                <a:gd name="connsiteX78" fmla="*/ 5760873 w 6858001"/>
                <a:gd name="connsiteY78" fmla="*/ 586291 h 874716"/>
                <a:gd name="connsiteX79" fmla="*/ 5883751 w 6858001"/>
                <a:gd name="connsiteY79" fmla="*/ 674686 h 874716"/>
                <a:gd name="connsiteX80" fmla="*/ 5935949 w 6858001"/>
                <a:gd name="connsiteY80" fmla="*/ 692592 h 874716"/>
                <a:gd name="connsiteX81" fmla="*/ 5993291 w 6858001"/>
                <a:gd name="connsiteY81" fmla="*/ 688972 h 874716"/>
                <a:gd name="connsiteX82" fmla="*/ 6026440 w 6858001"/>
                <a:gd name="connsiteY82" fmla="*/ 682496 h 874716"/>
                <a:gd name="connsiteX83" fmla="*/ 6108738 w 6858001"/>
                <a:gd name="connsiteY83" fmla="*/ 626296 h 874716"/>
                <a:gd name="connsiteX84" fmla="*/ 6155602 w 6858001"/>
                <a:gd name="connsiteY84" fmla="*/ 628202 h 874716"/>
                <a:gd name="connsiteX85" fmla="*/ 6228756 w 6858001"/>
                <a:gd name="connsiteY85" fmla="*/ 666873 h 874716"/>
                <a:gd name="connsiteX86" fmla="*/ 6361539 w 6858001"/>
                <a:gd name="connsiteY86" fmla="*/ 684210 h 874716"/>
                <a:gd name="connsiteX87" fmla="*/ 6428979 w 6858001"/>
                <a:gd name="connsiteY87" fmla="*/ 630106 h 874716"/>
                <a:gd name="connsiteX88" fmla="*/ 6463840 w 6858001"/>
                <a:gd name="connsiteY88" fmla="*/ 578098 h 874716"/>
                <a:gd name="connsiteX89" fmla="*/ 6564620 w 6858001"/>
                <a:gd name="connsiteY89" fmla="*/ 517708 h 874716"/>
                <a:gd name="connsiteX90" fmla="*/ 6588625 w 6858001"/>
                <a:gd name="connsiteY90" fmla="*/ 540187 h 874716"/>
                <a:gd name="connsiteX91" fmla="*/ 6662541 w 6858001"/>
                <a:gd name="connsiteY91" fmla="*/ 549714 h 874716"/>
                <a:gd name="connsiteX92" fmla="*/ 6742552 w 6858001"/>
                <a:gd name="connsiteY92" fmla="*/ 548952 h 874716"/>
                <a:gd name="connsiteX93" fmla="*/ 6812063 w 6858001"/>
                <a:gd name="connsiteY93" fmla="*/ 568430 h 874716"/>
                <a:gd name="connsiteX94" fmla="*/ 6858001 w 6858001"/>
                <a:gd name="connsiteY94" fmla="*/ 562267 h 874716"/>
                <a:gd name="connsiteX95" fmla="*/ 6858001 w 6858001"/>
                <a:gd name="connsiteY95" fmla="*/ 734520 h 874716"/>
                <a:gd name="connsiteX96" fmla="*/ 6815516 w 6858001"/>
                <a:gd name="connsiteY96" fmla="*/ 744220 h 874716"/>
                <a:gd name="connsiteX97" fmla="*/ 6748458 w 6858001"/>
                <a:gd name="connsiteY97" fmla="*/ 763271 h 874716"/>
                <a:gd name="connsiteX98" fmla="*/ 6584812 w 6858001"/>
                <a:gd name="connsiteY98" fmla="*/ 784797 h 874716"/>
                <a:gd name="connsiteX99" fmla="*/ 6415833 w 6858001"/>
                <a:gd name="connsiteY99" fmla="*/ 805562 h 874716"/>
                <a:gd name="connsiteX100" fmla="*/ 6323058 w 6858001"/>
                <a:gd name="connsiteY100" fmla="*/ 812420 h 874716"/>
                <a:gd name="connsiteX101" fmla="*/ 6242093 w 6858001"/>
                <a:gd name="connsiteY101" fmla="*/ 823281 h 874716"/>
                <a:gd name="connsiteX102" fmla="*/ 6171605 w 6858001"/>
                <a:gd name="connsiteY102" fmla="*/ 830139 h 874716"/>
                <a:gd name="connsiteX103" fmla="*/ 6059397 w 6858001"/>
                <a:gd name="connsiteY103" fmla="*/ 844045 h 874716"/>
                <a:gd name="connsiteX104" fmla="*/ 6012723 w 6858001"/>
                <a:gd name="connsiteY104" fmla="*/ 847665 h 874716"/>
                <a:gd name="connsiteX105" fmla="*/ 5902610 w 6858001"/>
                <a:gd name="connsiteY105" fmla="*/ 847473 h 874716"/>
                <a:gd name="connsiteX106" fmla="*/ 5864318 w 6858001"/>
                <a:gd name="connsiteY106" fmla="*/ 845569 h 874716"/>
                <a:gd name="connsiteX107" fmla="*/ 5790592 w 6858001"/>
                <a:gd name="connsiteY107" fmla="*/ 821947 h 874716"/>
                <a:gd name="connsiteX108" fmla="*/ 5781830 w 6858001"/>
                <a:gd name="connsiteY108" fmla="*/ 820233 h 874716"/>
                <a:gd name="connsiteX109" fmla="*/ 5733440 w 6858001"/>
                <a:gd name="connsiteY109" fmla="*/ 810896 h 874716"/>
                <a:gd name="connsiteX110" fmla="*/ 5706959 w 6858001"/>
                <a:gd name="connsiteY110" fmla="*/ 807848 h 874716"/>
                <a:gd name="connsiteX111" fmla="*/ 5606372 w 6858001"/>
                <a:gd name="connsiteY111" fmla="*/ 788417 h 874716"/>
                <a:gd name="connsiteX112" fmla="*/ 5548460 w 6858001"/>
                <a:gd name="connsiteY112" fmla="*/ 779273 h 874716"/>
                <a:gd name="connsiteX113" fmla="*/ 5501594 w 6858001"/>
                <a:gd name="connsiteY113" fmla="*/ 780607 h 874716"/>
                <a:gd name="connsiteX114" fmla="*/ 5419295 w 6858001"/>
                <a:gd name="connsiteY114" fmla="*/ 782321 h 874716"/>
                <a:gd name="connsiteX115" fmla="*/ 5393005 w 6858001"/>
                <a:gd name="connsiteY115" fmla="*/ 786703 h 874716"/>
                <a:gd name="connsiteX116" fmla="*/ 5274129 w 6858001"/>
                <a:gd name="connsiteY116" fmla="*/ 774129 h 874716"/>
                <a:gd name="connsiteX117" fmla="*/ 5206308 w 6858001"/>
                <a:gd name="connsiteY117" fmla="*/ 773177 h 874716"/>
                <a:gd name="connsiteX118" fmla="*/ 5129916 w 6858001"/>
                <a:gd name="connsiteY118" fmla="*/ 757554 h 874716"/>
                <a:gd name="connsiteX119" fmla="*/ 5107627 w 6858001"/>
                <a:gd name="connsiteY119" fmla="*/ 758316 h 874716"/>
                <a:gd name="connsiteX120" fmla="*/ 5082670 w 6858001"/>
                <a:gd name="connsiteY120" fmla="*/ 759651 h 874716"/>
                <a:gd name="connsiteX121" fmla="*/ 5006086 w 6858001"/>
                <a:gd name="connsiteY121" fmla="*/ 760795 h 874716"/>
                <a:gd name="connsiteX122" fmla="*/ 4959602 w 6858001"/>
                <a:gd name="connsiteY122" fmla="*/ 766509 h 874716"/>
                <a:gd name="connsiteX123" fmla="*/ 4871019 w 6858001"/>
                <a:gd name="connsiteY123" fmla="*/ 763081 h 874716"/>
                <a:gd name="connsiteX124" fmla="*/ 4838250 w 6858001"/>
                <a:gd name="connsiteY124" fmla="*/ 768033 h 874716"/>
                <a:gd name="connsiteX125" fmla="*/ 4755381 w 6858001"/>
                <a:gd name="connsiteY125" fmla="*/ 768605 h 874716"/>
                <a:gd name="connsiteX126" fmla="*/ 4681083 w 6858001"/>
                <a:gd name="connsiteY126" fmla="*/ 765747 h 874716"/>
                <a:gd name="connsiteX127" fmla="*/ 4609452 w 6858001"/>
                <a:gd name="connsiteY127" fmla="*/ 767271 h 874716"/>
                <a:gd name="connsiteX128" fmla="*/ 4558207 w 6858001"/>
                <a:gd name="connsiteY128" fmla="*/ 773557 h 874716"/>
                <a:gd name="connsiteX129" fmla="*/ 4502579 w 6858001"/>
                <a:gd name="connsiteY129" fmla="*/ 777367 h 874716"/>
                <a:gd name="connsiteX130" fmla="*/ 4349222 w 6858001"/>
                <a:gd name="connsiteY130" fmla="*/ 800038 h 874716"/>
                <a:gd name="connsiteX131" fmla="*/ 4320837 w 6858001"/>
                <a:gd name="connsiteY131" fmla="*/ 794514 h 874716"/>
                <a:gd name="connsiteX132" fmla="*/ 4159667 w 6858001"/>
                <a:gd name="connsiteY132" fmla="*/ 789370 h 874716"/>
                <a:gd name="connsiteX133" fmla="*/ 4124614 w 6858001"/>
                <a:gd name="connsiteY133" fmla="*/ 789752 h 874716"/>
                <a:gd name="connsiteX134" fmla="*/ 4030503 w 6858001"/>
                <a:gd name="connsiteY134" fmla="*/ 767271 h 874716"/>
                <a:gd name="connsiteX135" fmla="*/ 3885338 w 6858001"/>
                <a:gd name="connsiteY135" fmla="*/ 802896 h 874716"/>
                <a:gd name="connsiteX136" fmla="*/ 3749506 w 6858001"/>
                <a:gd name="connsiteY136" fmla="*/ 847473 h 874716"/>
                <a:gd name="connsiteX137" fmla="*/ 3732361 w 6858001"/>
                <a:gd name="connsiteY137" fmla="*/ 853190 h 874716"/>
                <a:gd name="connsiteX138" fmla="*/ 3683591 w 6858001"/>
                <a:gd name="connsiteY138" fmla="*/ 862906 h 874716"/>
                <a:gd name="connsiteX139" fmla="*/ 3623201 w 6858001"/>
                <a:gd name="connsiteY139" fmla="*/ 866334 h 874716"/>
                <a:gd name="connsiteX140" fmla="*/ 3546617 w 6858001"/>
                <a:gd name="connsiteY140" fmla="*/ 874716 h 874716"/>
                <a:gd name="connsiteX141" fmla="*/ 3485275 w 6858001"/>
                <a:gd name="connsiteY141" fmla="*/ 864238 h 874716"/>
                <a:gd name="connsiteX142" fmla="*/ 3399546 w 6858001"/>
                <a:gd name="connsiteY142" fmla="*/ 848618 h 874716"/>
                <a:gd name="connsiteX143" fmla="*/ 3318771 w 6858001"/>
                <a:gd name="connsiteY143" fmla="*/ 833757 h 874716"/>
                <a:gd name="connsiteX144" fmla="*/ 3293244 w 6858001"/>
                <a:gd name="connsiteY144" fmla="*/ 851284 h 874716"/>
                <a:gd name="connsiteX145" fmla="*/ 3253809 w 6858001"/>
                <a:gd name="connsiteY145" fmla="*/ 866524 h 874716"/>
                <a:gd name="connsiteX146" fmla="*/ 3209993 w 6858001"/>
                <a:gd name="connsiteY146" fmla="*/ 848235 h 874716"/>
                <a:gd name="connsiteX147" fmla="*/ 3107500 w 6858001"/>
                <a:gd name="connsiteY147" fmla="*/ 810326 h 874716"/>
                <a:gd name="connsiteX148" fmla="*/ 3042728 w 6858001"/>
                <a:gd name="connsiteY148" fmla="*/ 808610 h 874716"/>
                <a:gd name="connsiteX149" fmla="*/ 2901943 w 6858001"/>
                <a:gd name="connsiteY149" fmla="*/ 792418 h 874716"/>
                <a:gd name="connsiteX150" fmla="*/ 2809930 w 6858001"/>
                <a:gd name="connsiteY150" fmla="*/ 769367 h 874716"/>
                <a:gd name="connsiteX151" fmla="*/ 2743826 w 6858001"/>
                <a:gd name="connsiteY151" fmla="*/ 743268 h 874716"/>
                <a:gd name="connsiteX152" fmla="*/ 2649143 w 6858001"/>
                <a:gd name="connsiteY152" fmla="*/ 709167 h 874716"/>
                <a:gd name="connsiteX153" fmla="*/ 2554079 w 6858001"/>
                <a:gd name="connsiteY153" fmla="*/ 691450 h 874716"/>
                <a:gd name="connsiteX154" fmla="*/ 2485307 w 6858001"/>
                <a:gd name="connsiteY154" fmla="*/ 669160 h 874716"/>
                <a:gd name="connsiteX155" fmla="*/ 2401292 w 6858001"/>
                <a:gd name="connsiteY155" fmla="*/ 653919 h 874716"/>
                <a:gd name="connsiteX156" fmla="*/ 2330806 w 6858001"/>
                <a:gd name="connsiteY156" fmla="*/ 653349 h 874716"/>
                <a:gd name="connsiteX157" fmla="*/ 2220312 w 6858001"/>
                <a:gd name="connsiteY157" fmla="*/ 656015 h 874716"/>
                <a:gd name="connsiteX158" fmla="*/ 2085054 w 6858001"/>
                <a:gd name="connsiteY158" fmla="*/ 609914 h 874716"/>
                <a:gd name="connsiteX159" fmla="*/ 2030378 w 6858001"/>
                <a:gd name="connsiteY159" fmla="*/ 599625 h 874716"/>
                <a:gd name="connsiteX160" fmla="*/ 1978940 w 6858001"/>
                <a:gd name="connsiteY160" fmla="*/ 594863 h 874716"/>
                <a:gd name="connsiteX161" fmla="*/ 1869780 w 6858001"/>
                <a:gd name="connsiteY161" fmla="*/ 564192 h 874716"/>
                <a:gd name="connsiteX162" fmla="*/ 1825393 w 6858001"/>
                <a:gd name="connsiteY162" fmla="*/ 554094 h 874716"/>
                <a:gd name="connsiteX163" fmla="*/ 1763287 w 6858001"/>
                <a:gd name="connsiteY163" fmla="*/ 554286 h 874716"/>
                <a:gd name="connsiteX164" fmla="*/ 1650317 w 6858001"/>
                <a:gd name="connsiteY164" fmla="*/ 540187 h 874716"/>
                <a:gd name="connsiteX165" fmla="*/ 1537537 w 6858001"/>
                <a:gd name="connsiteY165" fmla="*/ 499038 h 874716"/>
                <a:gd name="connsiteX166" fmla="*/ 1489720 w 6858001"/>
                <a:gd name="connsiteY166" fmla="*/ 503038 h 874716"/>
                <a:gd name="connsiteX167" fmla="*/ 1472575 w 6858001"/>
                <a:gd name="connsiteY167" fmla="*/ 502086 h 874716"/>
                <a:gd name="connsiteX168" fmla="*/ 1318456 w 6858001"/>
                <a:gd name="connsiteY168" fmla="*/ 479415 h 874716"/>
                <a:gd name="connsiteX169" fmla="*/ 1303024 w 6858001"/>
                <a:gd name="connsiteY169" fmla="*/ 476939 h 874716"/>
                <a:gd name="connsiteX170" fmla="*/ 1230633 w 6858001"/>
                <a:gd name="connsiteY170" fmla="*/ 456746 h 874716"/>
                <a:gd name="connsiteX171" fmla="*/ 1048125 w 6858001"/>
                <a:gd name="connsiteY171" fmla="*/ 444172 h 874716"/>
                <a:gd name="connsiteX172" fmla="*/ 1036887 w 6858001"/>
                <a:gd name="connsiteY172" fmla="*/ 442648 h 874716"/>
                <a:gd name="connsiteX173" fmla="*/ 975733 w 6858001"/>
                <a:gd name="connsiteY173" fmla="*/ 452744 h 874716"/>
                <a:gd name="connsiteX174" fmla="*/ 945444 w 6858001"/>
                <a:gd name="connsiteY174" fmla="*/ 467033 h 874716"/>
                <a:gd name="connsiteX175" fmla="*/ 898198 w 6858001"/>
                <a:gd name="connsiteY175" fmla="*/ 481893 h 874716"/>
                <a:gd name="connsiteX176" fmla="*/ 850189 w 6858001"/>
                <a:gd name="connsiteY176" fmla="*/ 487417 h 874716"/>
                <a:gd name="connsiteX177" fmla="*/ 769605 w 6858001"/>
                <a:gd name="connsiteY177" fmla="*/ 464937 h 874716"/>
                <a:gd name="connsiteX178" fmla="*/ 740268 w 6858001"/>
                <a:gd name="connsiteY178" fmla="*/ 462651 h 874716"/>
                <a:gd name="connsiteX179" fmla="*/ 674923 w 6858001"/>
                <a:gd name="connsiteY179" fmla="*/ 451792 h 874716"/>
                <a:gd name="connsiteX180" fmla="*/ 617772 w 6858001"/>
                <a:gd name="connsiteY180" fmla="*/ 452554 h 874716"/>
                <a:gd name="connsiteX181" fmla="*/ 571860 w 6858001"/>
                <a:gd name="connsiteY181" fmla="*/ 469891 h 874716"/>
                <a:gd name="connsiteX182" fmla="*/ 505182 w 6858001"/>
                <a:gd name="connsiteY182" fmla="*/ 473319 h 874716"/>
                <a:gd name="connsiteX183" fmla="*/ 462126 w 6858001"/>
                <a:gd name="connsiteY183" fmla="*/ 460747 h 874716"/>
                <a:gd name="connsiteX184" fmla="*/ 453364 w 6858001"/>
                <a:gd name="connsiteY184" fmla="*/ 459033 h 874716"/>
                <a:gd name="connsiteX185" fmla="*/ 340774 w 6858001"/>
                <a:gd name="connsiteY185" fmla="*/ 458268 h 874716"/>
                <a:gd name="connsiteX186" fmla="*/ 200182 w 6858001"/>
                <a:gd name="connsiteY186" fmla="*/ 496180 h 874716"/>
                <a:gd name="connsiteX187" fmla="*/ 176939 w 6858001"/>
                <a:gd name="connsiteY187" fmla="*/ 504182 h 874716"/>
                <a:gd name="connsiteX188" fmla="*/ 63587 w 6858001"/>
                <a:gd name="connsiteY188" fmla="*/ 518088 h 874716"/>
                <a:gd name="connsiteX189" fmla="*/ 2817 w 6858001"/>
                <a:gd name="connsiteY189" fmla="*/ 532187 h 874716"/>
                <a:gd name="connsiteX190" fmla="*/ 0 w 6858001"/>
                <a:gd name="connsiteY190" fmla="*/ 533314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</a:cxnLst>
              <a:rect l="l" t="t" r="r" b="b"/>
              <a:pathLst>
                <a:path w="6858001" h="874716">
                  <a:moveTo>
                    <a:pt x="0" y="533314"/>
                  </a:moveTo>
                  <a:lnTo>
                    <a:pt x="0" y="69206"/>
                  </a:lnTo>
                  <a:lnTo>
                    <a:pt x="21486" y="71924"/>
                  </a:lnTo>
                  <a:cubicBezTo>
                    <a:pt x="92546" y="60493"/>
                    <a:pt x="159604" y="87354"/>
                    <a:pt x="228948" y="88116"/>
                  </a:cubicBezTo>
                  <a:cubicBezTo>
                    <a:pt x="260382" y="88496"/>
                    <a:pt x="291435" y="94592"/>
                    <a:pt x="313533" y="62779"/>
                  </a:cubicBezTo>
                  <a:cubicBezTo>
                    <a:pt x="316389" y="58587"/>
                    <a:pt x="330298" y="60873"/>
                    <a:pt x="338870" y="62207"/>
                  </a:cubicBezTo>
                  <a:cubicBezTo>
                    <a:pt x="357921" y="65066"/>
                    <a:pt x="376781" y="72304"/>
                    <a:pt x="395640" y="72114"/>
                  </a:cubicBezTo>
                  <a:cubicBezTo>
                    <a:pt x="434695" y="71924"/>
                    <a:pt x="473939" y="68876"/>
                    <a:pt x="512802" y="65446"/>
                  </a:cubicBezTo>
                  <a:cubicBezTo>
                    <a:pt x="527470" y="64112"/>
                    <a:pt x="541569" y="58969"/>
                    <a:pt x="556047" y="55349"/>
                  </a:cubicBezTo>
                  <a:cubicBezTo>
                    <a:pt x="564048" y="53253"/>
                    <a:pt x="572622" y="47729"/>
                    <a:pt x="580050" y="48871"/>
                  </a:cubicBezTo>
                  <a:cubicBezTo>
                    <a:pt x="623106" y="55539"/>
                    <a:pt x="662541" y="39157"/>
                    <a:pt x="703308" y="30964"/>
                  </a:cubicBezTo>
                  <a:cubicBezTo>
                    <a:pt x="722169" y="27154"/>
                    <a:pt x="739886" y="18010"/>
                    <a:pt x="758174" y="11724"/>
                  </a:cubicBezTo>
                  <a:cubicBezTo>
                    <a:pt x="762936" y="10008"/>
                    <a:pt x="768271" y="8484"/>
                    <a:pt x="773035" y="8866"/>
                  </a:cubicBezTo>
                  <a:cubicBezTo>
                    <a:pt x="800276" y="11152"/>
                    <a:pt x="827329" y="14390"/>
                    <a:pt x="854379" y="16866"/>
                  </a:cubicBezTo>
                  <a:cubicBezTo>
                    <a:pt x="878956" y="19152"/>
                    <a:pt x="903722" y="19914"/>
                    <a:pt x="915343" y="47919"/>
                  </a:cubicBezTo>
                  <a:cubicBezTo>
                    <a:pt x="917059" y="52301"/>
                    <a:pt x="922773" y="55539"/>
                    <a:pt x="927155" y="58397"/>
                  </a:cubicBezTo>
                  <a:cubicBezTo>
                    <a:pt x="994785" y="102405"/>
                    <a:pt x="1030980" y="101261"/>
                    <a:pt x="1097087" y="54777"/>
                  </a:cubicBezTo>
                  <a:cubicBezTo>
                    <a:pt x="1103945" y="50015"/>
                    <a:pt x="1118613" y="46585"/>
                    <a:pt x="1123185" y="50395"/>
                  </a:cubicBezTo>
                  <a:cubicBezTo>
                    <a:pt x="1162049" y="82020"/>
                    <a:pt x="1204532" y="78590"/>
                    <a:pt x="1249302" y="68684"/>
                  </a:cubicBezTo>
                  <a:cubicBezTo>
                    <a:pt x="1260922" y="66018"/>
                    <a:pt x="1277307" y="66018"/>
                    <a:pt x="1286069" y="72304"/>
                  </a:cubicBezTo>
                  <a:cubicBezTo>
                    <a:pt x="1327790" y="101451"/>
                    <a:pt x="1372560" y="97261"/>
                    <a:pt x="1417899" y="88688"/>
                  </a:cubicBezTo>
                  <a:cubicBezTo>
                    <a:pt x="1424948" y="87354"/>
                    <a:pt x="1433522" y="80114"/>
                    <a:pt x="1436568" y="73448"/>
                  </a:cubicBezTo>
                  <a:cubicBezTo>
                    <a:pt x="1447428" y="49825"/>
                    <a:pt x="1467813" y="41823"/>
                    <a:pt x="1490292" y="35154"/>
                  </a:cubicBezTo>
                  <a:cubicBezTo>
                    <a:pt x="1525727" y="24296"/>
                    <a:pt x="1560588" y="11532"/>
                    <a:pt x="1596213" y="1245"/>
                  </a:cubicBezTo>
                  <a:cubicBezTo>
                    <a:pt x="1604978" y="-1231"/>
                    <a:pt x="1615836" y="293"/>
                    <a:pt x="1624980" y="3150"/>
                  </a:cubicBezTo>
                  <a:cubicBezTo>
                    <a:pt x="1656223" y="12866"/>
                    <a:pt x="1676036" y="37251"/>
                    <a:pt x="1697753" y="59731"/>
                  </a:cubicBezTo>
                  <a:cubicBezTo>
                    <a:pt x="1707279" y="69638"/>
                    <a:pt x="1720423" y="76686"/>
                    <a:pt x="1733188" y="82400"/>
                  </a:cubicBezTo>
                  <a:cubicBezTo>
                    <a:pt x="1766335" y="97071"/>
                    <a:pt x="1800246" y="110215"/>
                    <a:pt x="1833775" y="124121"/>
                  </a:cubicBezTo>
                  <a:cubicBezTo>
                    <a:pt x="1837013" y="125455"/>
                    <a:pt x="1839679" y="128884"/>
                    <a:pt x="1842158" y="131742"/>
                  </a:cubicBezTo>
                  <a:cubicBezTo>
                    <a:pt x="1866922" y="161843"/>
                    <a:pt x="1891497" y="192132"/>
                    <a:pt x="1916454" y="222233"/>
                  </a:cubicBezTo>
                  <a:cubicBezTo>
                    <a:pt x="1921216" y="227947"/>
                    <a:pt x="1928076" y="232139"/>
                    <a:pt x="1933219" y="237663"/>
                  </a:cubicBezTo>
                  <a:cubicBezTo>
                    <a:pt x="1940459" y="245283"/>
                    <a:pt x="1949603" y="252524"/>
                    <a:pt x="1953413" y="261668"/>
                  </a:cubicBezTo>
                  <a:cubicBezTo>
                    <a:pt x="1965224" y="290433"/>
                    <a:pt x="1987894" y="302817"/>
                    <a:pt x="2016469" y="308151"/>
                  </a:cubicBezTo>
                  <a:cubicBezTo>
                    <a:pt x="2042570" y="313104"/>
                    <a:pt x="2068669" y="317296"/>
                    <a:pt x="2094578" y="323010"/>
                  </a:cubicBezTo>
                  <a:cubicBezTo>
                    <a:pt x="2126201" y="329868"/>
                    <a:pt x="2157636" y="337298"/>
                    <a:pt x="2188879" y="345681"/>
                  </a:cubicBezTo>
                  <a:cubicBezTo>
                    <a:pt x="2202404" y="349301"/>
                    <a:pt x="2216692" y="353491"/>
                    <a:pt x="2228314" y="360921"/>
                  </a:cubicBezTo>
                  <a:cubicBezTo>
                    <a:pt x="2260890" y="381496"/>
                    <a:pt x="2295753" y="395402"/>
                    <a:pt x="2334044" y="389878"/>
                  </a:cubicBezTo>
                  <a:cubicBezTo>
                    <a:pt x="2364715" y="385496"/>
                    <a:pt x="2390434" y="396736"/>
                    <a:pt x="2409485" y="414263"/>
                  </a:cubicBezTo>
                  <a:cubicBezTo>
                    <a:pt x="2444158" y="446078"/>
                    <a:pt x="2481305" y="438838"/>
                    <a:pt x="2518264" y="428552"/>
                  </a:cubicBezTo>
                  <a:cubicBezTo>
                    <a:pt x="2537315" y="423217"/>
                    <a:pt x="2552935" y="423979"/>
                    <a:pt x="2571034" y="429122"/>
                  </a:cubicBezTo>
                  <a:cubicBezTo>
                    <a:pt x="2612945" y="441124"/>
                    <a:pt x="2640950" y="473701"/>
                    <a:pt x="2668001" y="502276"/>
                  </a:cubicBezTo>
                  <a:cubicBezTo>
                    <a:pt x="2691054" y="526661"/>
                    <a:pt x="2716963" y="540377"/>
                    <a:pt x="2745348" y="550666"/>
                  </a:cubicBezTo>
                  <a:cubicBezTo>
                    <a:pt x="2781163" y="563810"/>
                    <a:pt x="2809548" y="558858"/>
                    <a:pt x="2826694" y="527233"/>
                  </a:cubicBezTo>
                  <a:cubicBezTo>
                    <a:pt x="2831457" y="518278"/>
                    <a:pt x="2839839" y="507800"/>
                    <a:pt x="2848793" y="505134"/>
                  </a:cubicBezTo>
                  <a:cubicBezTo>
                    <a:pt x="2892037" y="491800"/>
                    <a:pt x="2935854" y="472367"/>
                    <a:pt x="2982148" y="484179"/>
                  </a:cubicBezTo>
                  <a:cubicBezTo>
                    <a:pt x="3046158" y="500372"/>
                    <a:pt x="3108644" y="499420"/>
                    <a:pt x="3172654" y="483417"/>
                  </a:cubicBezTo>
                  <a:cubicBezTo>
                    <a:pt x="3276480" y="457508"/>
                    <a:pt x="3380305" y="430076"/>
                    <a:pt x="3489467" y="435790"/>
                  </a:cubicBezTo>
                  <a:cubicBezTo>
                    <a:pt x="3507563" y="436742"/>
                    <a:pt x="3529090" y="425121"/>
                    <a:pt x="3544713" y="413691"/>
                  </a:cubicBezTo>
                  <a:cubicBezTo>
                    <a:pt x="3574622" y="391974"/>
                    <a:pt x="3573288" y="390258"/>
                    <a:pt x="3606817" y="408167"/>
                  </a:cubicBezTo>
                  <a:cubicBezTo>
                    <a:pt x="3614819" y="412549"/>
                    <a:pt x="3624725" y="415215"/>
                    <a:pt x="3630632" y="421693"/>
                  </a:cubicBezTo>
                  <a:cubicBezTo>
                    <a:pt x="3660731" y="454650"/>
                    <a:pt x="3697880" y="446648"/>
                    <a:pt x="3734837" y="441886"/>
                  </a:cubicBezTo>
                  <a:cubicBezTo>
                    <a:pt x="3741315" y="440934"/>
                    <a:pt x="3749125" y="439600"/>
                    <a:pt x="3754652" y="442268"/>
                  </a:cubicBezTo>
                  <a:cubicBezTo>
                    <a:pt x="3779607" y="454268"/>
                    <a:pt x="3800753" y="450078"/>
                    <a:pt x="3822472" y="433694"/>
                  </a:cubicBezTo>
                  <a:cubicBezTo>
                    <a:pt x="3841331" y="419597"/>
                    <a:pt x="3863049" y="411215"/>
                    <a:pt x="3885338" y="428742"/>
                  </a:cubicBezTo>
                  <a:cubicBezTo>
                    <a:pt x="3934870" y="467605"/>
                    <a:pt x="3987829" y="469509"/>
                    <a:pt x="4043839" y="444934"/>
                  </a:cubicBezTo>
                  <a:cubicBezTo>
                    <a:pt x="4083845" y="427407"/>
                    <a:pt x="4123280" y="423407"/>
                    <a:pt x="4165383" y="441124"/>
                  </a:cubicBezTo>
                  <a:cubicBezTo>
                    <a:pt x="4181576" y="447982"/>
                    <a:pt x="4202531" y="443410"/>
                    <a:pt x="4221391" y="444934"/>
                  </a:cubicBezTo>
                  <a:cubicBezTo>
                    <a:pt x="4232060" y="445696"/>
                    <a:pt x="4243872" y="445886"/>
                    <a:pt x="4253014" y="450650"/>
                  </a:cubicBezTo>
                  <a:cubicBezTo>
                    <a:pt x="4277401" y="462843"/>
                    <a:pt x="4300070" y="478463"/>
                    <a:pt x="4324645" y="490466"/>
                  </a:cubicBezTo>
                  <a:cubicBezTo>
                    <a:pt x="4336457" y="496180"/>
                    <a:pt x="4350554" y="499228"/>
                    <a:pt x="4363890" y="499420"/>
                  </a:cubicBezTo>
                  <a:cubicBezTo>
                    <a:pt x="4403325" y="500372"/>
                    <a:pt x="4442761" y="500372"/>
                    <a:pt x="4482004" y="498658"/>
                  </a:cubicBezTo>
                  <a:cubicBezTo>
                    <a:pt x="4546776" y="495990"/>
                    <a:pt x="4612500" y="495418"/>
                    <a:pt x="4659174" y="438648"/>
                  </a:cubicBezTo>
                  <a:cubicBezTo>
                    <a:pt x="4662986" y="434076"/>
                    <a:pt x="4671176" y="431408"/>
                    <a:pt x="4677655" y="430646"/>
                  </a:cubicBezTo>
                  <a:cubicBezTo>
                    <a:pt x="4707564" y="427027"/>
                    <a:pt x="4738235" y="426645"/>
                    <a:pt x="4767764" y="420739"/>
                  </a:cubicBezTo>
                  <a:cubicBezTo>
                    <a:pt x="4791386" y="415977"/>
                    <a:pt x="4811009" y="417501"/>
                    <a:pt x="4828916" y="434266"/>
                  </a:cubicBezTo>
                  <a:cubicBezTo>
                    <a:pt x="4852348" y="456364"/>
                    <a:pt x="4880925" y="469319"/>
                    <a:pt x="4912168" y="462271"/>
                  </a:cubicBezTo>
                  <a:cubicBezTo>
                    <a:pt x="4943409" y="455412"/>
                    <a:pt x="4963984" y="470271"/>
                    <a:pt x="4987037" y="485703"/>
                  </a:cubicBezTo>
                  <a:cubicBezTo>
                    <a:pt x="5003801" y="496942"/>
                    <a:pt x="5022852" y="511040"/>
                    <a:pt x="5041521" y="512182"/>
                  </a:cubicBezTo>
                  <a:cubicBezTo>
                    <a:pt x="5083814" y="514658"/>
                    <a:pt x="5120201" y="553904"/>
                    <a:pt x="5166113" y="531615"/>
                  </a:cubicBezTo>
                  <a:cubicBezTo>
                    <a:pt x="5169161" y="530091"/>
                    <a:pt x="5174685" y="533901"/>
                    <a:pt x="5179067" y="534853"/>
                  </a:cubicBezTo>
                  <a:cubicBezTo>
                    <a:pt x="5214121" y="542093"/>
                    <a:pt x="5247078" y="535043"/>
                    <a:pt x="5272796" y="511230"/>
                  </a:cubicBezTo>
                  <a:cubicBezTo>
                    <a:pt x="5306516" y="480177"/>
                    <a:pt x="5343855" y="477129"/>
                    <a:pt x="5385384" y="487227"/>
                  </a:cubicBezTo>
                  <a:cubicBezTo>
                    <a:pt x="5398721" y="490466"/>
                    <a:pt x="5412057" y="492752"/>
                    <a:pt x="5425582" y="495418"/>
                  </a:cubicBezTo>
                  <a:cubicBezTo>
                    <a:pt x="5443870" y="499228"/>
                    <a:pt x="5462351" y="503230"/>
                    <a:pt x="5480637" y="507040"/>
                  </a:cubicBezTo>
                  <a:cubicBezTo>
                    <a:pt x="5498356" y="510850"/>
                    <a:pt x="5517979" y="517326"/>
                    <a:pt x="5531693" y="500944"/>
                  </a:cubicBezTo>
                  <a:cubicBezTo>
                    <a:pt x="5543506" y="486845"/>
                    <a:pt x="5551888" y="488179"/>
                    <a:pt x="5562746" y="500372"/>
                  </a:cubicBezTo>
                  <a:cubicBezTo>
                    <a:pt x="5600467" y="543045"/>
                    <a:pt x="5646189" y="569716"/>
                    <a:pt x="5704483" y="571620"/>
                  </a:cubicBezTo>
                  <a:cubicBezTo>
                    <a:pt x="5716485" y="572002"/>
                    <a:pt x="5728678" y="574668"/>
                    <a:pt x="5740488" y="577526"/>
                  </a:cubicBezTo>
                  <a:cubicBezTo>
                    <a:pt x="5747728" y="579241"/>
                    <a:pt x="5756493" y="581147"/>
                    <a:pt x="5760873" y="586291"/>
                  </a:cubicBezTo>
                  <a:cubicBezTo>
                    <a:pt x="5794974" y="625534"/>
                    <a:pt x="5837457" y="652777"/>
                    <a:pt x="5883751" y="674686"/>
                  </a:cubicBezTo>
                  <a:cubicBezTo>
                    <a:pt x="5900323" y="682496"/>
                    <a:pt x="5918042" y="690306"/>
                    <a:pt x="5935949" y="692592"/>
                  </a:cubicBezTo>
                  <a:cubicBezTo>
                    <a:pt x="5954617" y="694878"/>
                    <a:pt x="5974240" y="691068"/>
                    <a:pt x="5993291" y="688972"/>
                  </a:cubicBezTo>
                  <a:cubicBezTo>
                    <a:pt x="6004531" y="687830"/>
                    <a:pt x="6017485" y="688020"/>
                    <a:pt x="6026440" y="682496"/>
                  </a:cubicBezTo>
                  <a:cubicBezTo>
                    <a:pt x="6054825" y="665159"/>
                    <a:pt x="6082258" y="646491"/>
                    <a:pt x="6108738" y="626296"/>
                  </a:cubicBezTo>
                  <a:cubicBezTo>
                    <a:pt x="6131409" y="608960"/>
                    <a:pt x="6135981" y="606483"/>
                    <a:pt x="6155602" y="628202"/>
                  </a:cubicBezTo>
                  <a:cubicBezTo>
                    <a:pt x="6175797" y="650491"/>
                    <a:pt x="6200944" y="662111"/>
                    <a:pt x="6228756" y="666873"/>
                  </a:cubicBezTo>
                  <a:cubicBezTo>
                    <a:pt x="6272764" y="674304"/>
                    <a:pt x="6317151" y="680590"/>
                    <a:pt x="6361539" y="684210"/>
                  </a:cubicBezTo>
                  <a:cubicBezTo>
                    <a:pt x="6401736" y="687448"/>
                    <a:pt x="6420977" y="669922"/>
                    <a:pt x="6428979" y="630106"/>
                  </a:cubicBezTo>
                  <a:cubicBezTo>
                    <a:pt x="6433551" y="608007"/>
                    <a:pt x="6439458" y="584003"/>
                    <a:pt x="6463840" y="578098"/>
                  </a:cubicBezTo>
                  <a:cubicBezTo>
                    <a:pt x="6503658" y="568572"/>
                    <a:pt x="6544997" y="564382"/>
                    <a:pt x="6564620" y="517708"/>
                  </a:cubicBezTo>
                  <a:cubicBezTo>
                    <a:pt x="6575478" y="527995"/>
                    <a:pt x="6582146" y="534091"/>
                    <a:pt x="6588625" y="540187"/>
                  </a:cubicBezTo>
                  <a:cubicBezTo>
                    <a:pt x="6606531" y="557142"/>
                    <a:pt x="6643678" y="564382"/>
                    <a:pt x="6662541" y="549714"/>
                  </a:cubicBezTo>
                  <a:cubicBezTo>
                    <a:pt x="6690354" y="528377"/>
                    <a:pt x="6715883" y="532377"/>
                    <a:pt x="6742552" y="548952"/>
                  </a:cubicBezTo>
                  <a:cubicBezTo>
                    <a:pt x="6764841" y="562668"/>
                    <a:pt x="6788417" y="567954"/>
                    <a:pt x="6812063" y="568430"/>
                  </a:cubicBezTo>
                  <a:lnTo>
                    <a:pt x="6858001" y="562267"/>
                  </a:lnTo>
                  <a:lnTo>
                    <a:pt x="6858001" y="734520"/>
                  </a:lnTo>
                  <a:lnTo>
                    <a:pt x="6815516" y="744220"/>
                  </a:lnTo>
                  <a:cubicBezTo>
                    <a:pt x="6793035" y="749744"/>
                    <a:pt x="6771319" y="759651"/>
                    <a:pt x="6748458" y="763271"/>
                  </a:cubicBezTo>
                  <a:cubicBezTo>
                    <a:pt x="6694164" y="771843"/>
                    <a:pt x="6639488" y="777939"/>
                    <a:pt x="6584812" y="784797"/>
                  </a:cubicBezTo>
                  <a:cubicBezTo>
                    <a:pt x="6528424" y="791846"/>
                    <a:pt x="6472225" y="799276"/>
                    <a:pt x="6415833" y="805562"/>
                  </a:cubicBezTo>
                  <a:cubicBezTo>
                    <a:pt x="6384972" y="808802"/>
                    <a:pt x="6353919" y="809372"/>
                    <a:pt x="6323058" y="812420"/>
                  </a:cubicBezTo>
                  <a:cubicBezTo>
                    <a:pt x="6296005" y="815088"/>
                    <a:pt x="6269144" y="820041"/>
                    <a:pt x="6242093" y="823281"/>
                  </a:cubicBezTo>
                  <a:cubicBezTo>
                    <a:pt x="6218660" y="825947"/>
                    <a:pt x="6195037" y="827471"/>
                    <a:pt x="6171605" y="830139"/>
                  </a:cubicBezTo>
                  <a:cubicBezTo>
                    <a:pt x="6134075" y="834519"/>
                    <a:pt x="6096736" y="839473"/>
                    <a:pt x="6059397" y="844045"/>
                  </a:cubicBezTo>
                  <a:cubicBezTo>
                    <a:pt x="6043776" y="845759"/>
                    <a:pt x="6027392" y="850522"/>
                    <a:pt x="6012723" y="847665"/>
                  </a:cubicBezTo>
                  <a:cubicBezTo>
                    <a:pt x="5975764" y="840425"/>
                    <a:pt x="5939377" y="842521"/>
                    <a:pt x="5902610" y="847473"/>
                  </a:cubicBezTo>
                  <a:cubicBezTo>
                    <a:pt x="5890037" y="849190"/>
                    <a:pt x="5876511" y="848808"/>
                    <a:pt x="5864318" y="845569"/>
                  </a:cubicBezTo>
                  <a:cubicBezTo>
                    <a:pt x="5839361" y="839091"/>
                    <a:pt x="5815169" y="829947"/>
                    <a:pt x="5790592" y="821947"/>
                  </a:cubicBezTo>
                  <a:cubicBezTo>
                    <a:pt x="5787924" y="820995"/>
                    <a:pt x="5784686" y="820803"/>
                    <a:pt x="5781830" y="820233"/>
                  </a:cubicBezTo>
                  <a:cubicBezTo>
                    <a:pt x="5765635" y="816992"/>
                    <a:pt x="5749634" y="813754"/>
                    <a:pt x="5733440" y="810896"/>
                  </a:cubicBezTo>
                  <a:cubicBezTo>
                    <a:pt x="5724678" y="809372"/>
                    <a:pt x="5715723" y="809182"/>
                    <a:pt x="5706959" y="807848"/>
                  </a:cubicBezTo>
                  <a:cubicBezTo>
                    <a:pt x="5673050" y="802514"/>
                    <a:pt x="5635711" y="811468"/>
                    <a:pt x="5606372" y="788417"/>
                  </a:cubicBezTo>
                  <a:cubicBezTo>
                    <a:pt x="5587321" y="773557"/>
                    <a:pt x="5568842" y="776987"/>
                    <a:pt x="5548460" y="779273"/>
                  </a:cubicBezTo>
                  <a:cubicBezTo>
                    <a:pt x="5533027" y="780987"/>
                    <a:pt x="5517215" y="780415"/>
                    <a:pt x="5501594" y="780607"/>
                  </a:cubicBezTo>
                  <a:cubicBezTo>
                    <a:pt x="5474161" y="781177"/>
                    <a:pt x="5446728" y="781369"/>
                    <a:pt x="5419295" y="782321"/>
                  </a:cubicBezTo>
                  <a:cubicBezTo>
                    <a:pt x="5410531" y="782701"/>
                    <a:pt x="5401579" y="787465"/>
                    <a:pt x="5393005" y="786703"/>
                  </a:cubicBezTo>
                  <a:cubicBezTo>
                    <a:pt x="5353379" y="783083"/>
                    <a:pt x="5313754" y="777367"/>
                    <a:pt x="5274129" y="774129"/>
                  </a:cubicBezTo>
                  <a:cubicBezTo>
                    <a:pt x="5251650" y="772225"/>
                    <a:pt x="5228597" y="775843"/>
                    <a:pt x="5206308" y="773177"/>
                  </a:cubicBezTo>
                  <a:cubicBezTo>
                    <a:pt x="5180591" y="770129"/>
                    <a:pt x="5155445" y="762319"/>
                    <a:pt x="5129916" y="757554"/>
                  </a:cubicBezTo>
                  <a:cubicBezTo>
                    <a:pt x="5122867" y="756222"/>
                    <a:pt x="5115057" y="757936"/>
                    <a:pt x="5107627" y="758316"/>
                  </a:cubicBezTo>
                  <a:cubicBezTo>
                    <a:pt x="5099245" y="758699"/>
                    <a:pt x="5091052" y="759461"/>
                    <a:pt x="5082670" y="759651"/>
                  </a:cubicBezTo>
                  <a:cubicBezTo>
                    <a:pt x="5057141" y="760033"/>
                    <a:pt x="5031614" y="759461"/>
                    <a:pt x="5006086" y="760795"/>
                  </a:cubicBezTo>
                  <a:cubicBezTo>
                    <a:pt x="4990465" y="761557"/>
                    <a:pt x="4974082" y="769367"/>
                    <a:pt x="4959602" y="766509"/>
                  </a:cubicBezTo>
                  <a:cubicBezTo>
                    <a:pt x="4930075" y="760985"/>
                    <a:pt x="4900546" y="773367"/>
                    <a:pt x="4871019" y="763081"/>
                  </a:cubicBezTo>
                  <a:cubicBezTo>
                    <a:pt x="4861873" y="760033"/>
                    <a:pt x="4849300" y="767653"/>
                    <a:pt x="4838250" y="768033"/>
                  </a:cubicBezTo>
                  <a:cubicBezTo>
                    <a:pt x="4810627" y="768985"/>
                    <a:pt x="4783004" y="768795"/>
                    <a:pt x="4755381" y="768605"/>
                  </a:cubicBezTo>
                  <a:cubicBezTo>
                    <a:pt x="4730614" y="768415"/>
                    <a:pt x="4704895" y="771081"/>
                    <a:pt x="4681083" y="765747"/>
                  </a:cubicBezTo>
                  <a:cubicBezTo>
                    <a:pt x="4656126" y="760033"/>
                    <a:pt x="4633647" y="760795"/>
                    <a:pt x="4609452" y="767271"/>
                  </a:cubicBezTo>
                  <a:cubicBezTo>
                    <a:pt x="4592878" y="771653"/>
                    <a:pt x="4575351" y="772225"/>
                    <a:pt x="4558207" y="773557"/>
                  </a:cubicBezTo>
                  <a:cubicBezTo>
                    <a:pt x="4539728" y="775081"/>
                    <a:pt x="4519343" y="771081"/>
                    <a:pt x="4502579" y="777367"/>
                  </a:cubicBezTo>
                  <a:cubicBezTo>
                    <a:pt x="4452665" y="796038"/>
                    <a:pt x="4401419" y="800038"/>
                    <a:pt x="4349222" y="800038"/>
                  </a:cubicBezTo>
                  <a:cubicBezTo>
                    <a:pt x="4339695" y="800038"/>
                    <a:pt x="4329979" y="797372"/>
                    <a:pt x="4320837" y="794514"/>
                  </a:cubicBezTo>
                  <a:cubicBezTo>
                    <a:pt x="4267493" y="777367"/>
                    <a:pt x="4213961" y="778891"/>
                    <a:pt x="4159667" y="789370"/>
                  </a:cubicBezTo>
                  <a:cubicBezTo>
                    <a:pt x="4148427" y="791656"/>
                    <a:pt x="4135854" y="792038"/>
                    <a:pt x="4124614" y="789752"/>
                  </a:cubicBezTo>
                  <a:cubicBezTo>
                    <a:pt x="4092989" y="783083"/>
                    <a:pt x="4062318" y="772033"/>
                    <a:pt x="4030503" y="767271"/>
                  </a:cubicBezTo>
                  <a:cubicBezTo>
                    <a:pt x="3977925" y="759461"/>
                    <a:pt x="3932394" y="785749"/>
                    <a:pt x="3885338" y="802896"/>
                  </a:cubicBezTo>
                  <a:cubicBezTo>
                    <a:pt x="3840569" y="819089"/>
                    <a:pt x="3802467" y="855666"/>
                    <a:pt x="3749506" y="847473"/>
                  </a:cubicBezTo>
                  <a:cubicBezTo>
                    <a:pt x="3744173" y="846711"/>
                    <a:pt x="3738267" y="851856"/>
                    <a:pt x="3732361" y="853190"/>
                  </a:cubicBezTo>
                  <a:cubicBezTo>
                    <a:pt x="3716168" y="856810"/>
                    <a:pt x="3699976" y="861190"/>
                    <a:pt x="3683591" y="862906"/>
                  </a:cubicBezTo>
                  <a:cubicBezTo>
                    <a:pt x="3663589" y="865192"/>
                    <a:pt x="3643204" y="864430"/>
                    <a:pt x="3623201" y="866334"/>
                  </a:cubicBezTo>
                  <a:cubicBezTo>
                    <a:pt x="3597482" y="868620"/>
                    <a:pt x="3572146" y="874716"/>
                    <a:pt x="3546617" y="874716"/>
                  </a:cubicBezTo>
                  <a:cubicBezTo>
                    <a:pt x="3526042" y="874716"/>
                    <a:pt x="3505657" y="867668"/>
                    <a:pt x="3485275" y="864238"/>
                  </a:cubicBezTo>
                  <a:cubicBezTo>
                    <a:pt x="3456508" y="859476"/>
                    <a:pt x="3424883" y="860810"/>
                    <a:pt x="3399546" y="848618"/>
                  </a:cubicBezTo>
                  <a:cubicBezTo>
                    <a:pt x="3372495" y="835663"/>
                    <a:pt x="3346776" y="829757"/>
                    <a:pt x="3318771" y="833757"/>
                  </a:cubicBezTo>
                  <a:cubicBezTo>
                    <a:pt x="3309437" y="835091"/>
                    <a:pt x="3297434" y="843093"/>
                    <a:pt x="3293244" y="851284"/>
                  </a:cubicBezTo>
                  <a:cubicBezTo>
                    <a:pt x="3283908" y="869572"/>
                    <a:pt x="3271145" y="872812"/>
                    <a:pt x="3253809" y="866524"/>
                  </a:cubicBezTo>
                  <a:cubicBezTo>
                    <a:pt x="3238758" y="861190"/>
                    <a:pt x="3220280" y="858524"/>
                    <a:pt x="3209993" y="848235"/>
                  </a:cubicBezTo>
                  <a:cubicBezTo>
                    <a:pt x="3180844" y="819089"/>
                    <a:pt x="3143695" y="818136"/>
                    <a:pt x="3107500" y="810326"/>
                  </a:cubicBezTo>
                  <a:cubicBezTo>
                    <a:pt x="3085403" y="805562"/>
                    <a:pt x="3064827" y="805372"/>
                    <a:pt x="3042728" y="808610"/>
                  </a:cubicBezTo>
                  <a:cubicBezTo>
                    <a:pt x="2994722" y="815850"/>
                    <a:pt x="2948047" y="805562"/>
                    <a:pt x="2901943" y="792418"/>
                  </a:cubicBezTo>
                  <a:cubicBezTo>
                    <a:pt x="2871462" y="783655"/>
                    <a:pt x="2840219" y="778321"/>
                    <a:pt x="2809930" y="769367"/>
                  </a:cubicBezTo>
                  <a:cubicBezTo>
                    <a:pt x="2787259" y="762509"/>
                    <a:pt x="2764590" y="754316"/>
                    <a:pt x="2743826" y="743268"/>
                  </a:cubicBezTo>
                  <a:cubicBezTo>
                    <a:pt x="2713723" y="727073"/>
                    <a:pt x="2687436" y="702689"/>
                    <a:pt x="2649143" y="709167"/>
                  </a:cubicBezTo>
                  <a:cubicBezTo>
                    <a:pt x="2615421" y="714881"/>
                    <a:pt x="2584942" y="702881"/>
                    <a:pt x="2554079" y="691450"/>
                  </a:cubicBezTo>
                  <a:cubicBezTo>
                    <a:pt x="2531409" y="683068"/>
                    <a:pt x="2508742" y="674494"/>
                    <a:pt x="2485307" y="669160"/>
                  </a:cubicBezTo>
                  <a:cubicBezTo>
                    <a:pt x="2457492" y="662873"/>
                    <a:pt x="2426059" y="665541"/>
                    <a:pt x="2401292" y="653919"/>
                  </a:cubicBezTo>
                  <a:cubicBezTo>
                    <a:pt x="2375383" y="641727"/>
                    <a:pt x="2353859" y="649919"/>
                    <a:pt x="2330806" y="653349"/>
                  </a:cubicBezTo>
                  <a:cubicBezTo>
                    <a:pt x="2294039" y="658683"/>
                    <a:pt x="2257459" y="668590"/>
                    <a:pt x="2220312" y="656015"/>
                  </a:cubicBezTo>
                  <a:cubicBezTo>
                    <a:pt x="2175163" y="640775"/>
                    <a:pt x="2130393" y="624392"/>
                    <a:pt x="2085054" y="609914"/>
                  </a:cubicBezTo>
                  <a:cubicBezTo>
                    <a:pt x="2067525" y="604387"/>
                    <a:pt x="2048668" y="602101"/>
                    <a:pt x="2030378" y="599625"/>
                  </a:cubicBezTo>
                  <a:cubicBezTo>
                    <a:pt x="2013043" y="597529"/>
                    <a:pt x="1992279" y="602863"/>
                    <a:pt x="1978940" y="594863"/>
                  </a:cubicBezTo>
                  <a:cubicBezTo>
                    <a:pt x="1944649" y="574288"/>
                    <a:pt x="1909408" y="564192"/>
                    <a:pt x="1869780" y="564192"/>
                  </a:cubicBezTo>
                  <a:cubicBezTo>
                    <a:pt x="1854920" y="564192"/>
                    <a:pt x="1840441" y="555618"/>
                    <a:pt x="1825393" y="554094"/>
                  </a:cubicBezTo>
                  <a:cubicBezTo>
                    <a:pt x="1804816" y="552190"/>
                    <a:pt x="1781194" y="547045"/>
                    <a:pt x="1763287" y="554286"/>
                  </a:cubicBezTo>
                  <a:cubicBezTo>
                    <a:pt x="1721185" y="571430"/>
                    <a:pt x="1687086" y="557142"/>
                    <a:pt x="1650317" y="540187"/>
                  </a:cubicBezTo>
                  <a:cubicBezTo>
                    <a:pt x="1614120" y="523423"/>
                    <a:pt x="1576019" y="510088"/>
                    <a:pt x="1537537" y="499038"/>
                  </a:cubicBezTo>
                  <a:cubicBezTo>
                    <a:pt x="1523059" y="495038"/>
                    <a:pt x="1505724" y="501706"/>
                    <a:pt x="1489720" y="503038"/>
                  </a:cubicBezTo>
                  <a:cubicBezTo>
                    <a:pt x="1484004" y="503420"/>
                    <a:pt x="1477717" y="503992"/>
                    <a:pt x="1472575" y="502086"/>
                  </a:cubicBezTo>
                  <a:cubicBezTo>
                    <a:pt x="1422854" y="483797"/>
                    <a:pt x="1372368" y="469891"/>
                    <a:pt x="1318456" y="479415"/>
                  </a:cubicBezTo>
                  <a:cubicBezTo>
                    <a:pt x="1313504" y="480369"/>
                    <a:pt x="1307978" y="478273"/>
                    <a:pt x="1303024" y="476939"/>
                  </a:cubicBezTo>
                  <a:cubicBezTo>
                    <a:pt x="1278829" y="470081"/>
                    <a:pt x="1255206" y="459223"/>
                    <a:pt x="1230633" y="456746"/>
                  </a:cubicBezTo>
                  <a:cubicBezTo>
                    <a:pt x="1170051" y="450650"/>
                    <a:pt x="1109091" y="448172"/>
                    <a:pt x="1048125" y="444172"/>
                  </a:cubicBezTo>
                  <a:cubicBezTo>
                    <a:pt x="1044315" y="443982"/>
                    <a:pt x="1040315" y="443982"/>
                    <a:pt x="1036887" y="442648"/>
                  </a:cubicBezTo>
                  <a:cubicBezTo>
                    <a:pt x="1014406" y="434456"/>
                    <a:pt x="994785" y="437124"/>
                    <a:pt x="975733" y="452744"/>
                  </a:cubicBezTo>
                  <a:cubicBezTo>
                    <a:pt x="967350" y="459603"/>
                    <a:pt x="955920" y="463223"/>
                    <a:pt x="945444" y="467033"/>
                  </a:cubicBezTo>
                  <a:cubicBezTo>
                    <a:pt x="930011" y="472749"/>
                    <a:pt x="914200" y="478273"/>
                    <a:pt x="898198" y="481893"/>
                  </a:cubicBezTo>
                  <a:cubicBezTo>
                    <a:pt x="882384" y="485321"/>
                    <a:pt x="865430" y="490084"/>
                    <a:pt x="850189" y="487417"/>
                  </a:cubicBezTo>
                  <a:cubicBezTo>
                    <a:pt x="822756" y="482655"/>
                    <a:pt x="796655" y="471987"/>
                    <a:pt x="769605" y="464937"/>
                  </a:cubicBezTo>
                  <a:cubicBezTo>
                    <a:pt x="760270" y="462461"/>
                    <a:pt x="749982" y="462843"/>
                    <a:pt x="740268" y="462651"/>
                  </a:cubicBezTo>
                  <a:cubicBezTo>
                    <a:pt x="717977" y="462081"/>
                    <a:pt x="695116" y="467605"/>
                    <a:pt x="674923" y="451792"/>
                  </a:cubicBezTo>
                  <a:cubicBezTo>
                    <a:pt x="656255" y="436934"/>
                    <a:pt x="637392" y="441314"/>
                    <a:pt x="617772" y="452554"/>
                  </a:cubicBezTo>
                  <a:cubicBezTo>
                    <a:pt x="603673" y="460557"/>
                    <a:pt x="587672" y="466843"/>
                    <a:pt x="571860" y="469891"/>
                  </a:cubicBezTo>
                  <a:cubicBezTo>
                    <a:pt x="550141" y="474081"/>
                    <a:pt x="528615" y="475797"/>
                    <a:pt x="505182" y="473319"/>
                  </a:cubicBezTo>
                  <a:cubicBezTo>
                    <a:pt x="488607" y="471605"/>
                    <a:pt x="475081" y="470843"/>
                    <a:pt x="462126" y="460747"/>
                  </a:cubicBezTo>
                  <a:cubicBezTo>
                    <a:pt x="460032" y="459223"/>
                    <a:pt x="456222" y="458841"/>
                    <a:pt x="453364" y="459033"/>
                  </a:cubicBezTo>
                  <a:cubicBezTo>
                    <a:pt x="415835" y="462271"/>
                    <a:pt x="378686" y="460557"/>
                    <a:pt x="340774" y="458268"/>
                  </a:cubicBezTo>
                  <a:cubicBezTo>
                    <a:pt x="292579" y="455222"/>
                    <a:pt x="241901" y="464175"/>
                    <a:pt x="200182" y="496180"/>
                  </a:cubicBezTo>
                  <a:cubicBezTo>
                    <a:pt x="194085" y="500944"/>
                    <a:pt x="184941" y="503038"/>
                    <a:pt x="176939" y="504182"/>
                  </a:cubicBezTo>
                  <a:cubicBezTo>
                    <a:pt x="139219" y="509134"/>
                    <a:pt x="101308" y="512564"/>
                    <a:pt x="63587" y="518088"/>
                  </a:cubicBezTo>
                  <a:cubicBezTo>
                    <a:pt x="43012" y="521137"/>
                    <a:pt x="21486" y="523805"/>
                    <a:pt x="2817" y="532187"/>
                  </a:cubicBezTo>
                  <a:lnTo>
                    <a:pt x="0" y="5333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68D6A069-9380-4E59-A0DA-07053EE8E5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 flipH="1">
              <a:off x="715166" y="2991642"/>
              <a:ext cx="6858001" cy="874716"/>
            </a:xfrm>
            <a:custGeom>
              <a:avLst/>
              <a:gdLst>
                <a:gd name="connsiteX0" fmla="*/ 0 w 6858001"/>
                <a:gd name="connsiteY0" fmla="*/ 533314 h 874716"/>
                <a:gd name="connsiteX1" fmla="*/ 0 w 6858001"/>
                <a:gd name="connsiteY1" fmla="*/ 69206 h 874716"/>
                <a:gd name="connsiteX2" fmla="*/ 21486 w 6858001"/>
                <a:gd name="connsiteY2" fmla="*/ 71924 h 874716"/>
                <a:gd name="connsiteX3" fmla="*/ 228948 w 6858001"/>
                <a:gd name="connsiteY3" fmla="*/ 88116 h 874716"/>
                <a:gd name="connsiteX4" fmla="*/ 313533 w 6858001"/>
                <a:gd name="connsiteY4" fmla="*/ 62779 h 874716"/>
                <a:gd name="connsiteX5" fmla="*/ 338870 w 6858001"/>
                <a:gd name="connsiteY5" fmla="*/ 62207 h 874716"/>
                <a:gd name="connsiteX6" fmla="*/ 395640 w 6858001"/>
                <a:gd name="connsiteY6" fmla="*/ 72114 h 874716"/>
                <a:gd name="connsiteX7" fmla="*/ 512802 w 6858001"/>
                <a:gd name="connsiteY7" fmla="*/ 65446 h 874716"/>
                <a:gd name="connsiteX8" fmla="*/ 556047 w 6858001"/>
                <a:gd name="connsiteY8" fmla="*/ 55349 h 874716"/>
                <a:gd name="connsiteX9" fmla="*/ 580050 w 6858001"/>
                <a:gd name="connsiteY9" fmla="*/ 48871 h 874716"/>
                <a:gd name="connsiteX10" fmla="*/ 703308 w 6858001"/>
                <a:gd name="connsiteY10" fmla="*/ 30964 h 874716"/>
                <a:gd name="connsiteX11" fmla="*/ 758174 w 6858001"/>
                <a:gd name="connsiteY11" fmla="*/ 11724 h 874716"/>
                <a:gd name="connsiteX12" fmla="*/ 773035 w 6858001"/>
                <a:gd name="connsiteY12" fmla="*/ 8866 h 874716"/>
                <a:gd name="connsiteX13" fmla="*/ 854379 w 6858001"/>
                <a:gd name="connsiteY13" fmla="*/ 16866 h 874716"/>
                <a:gd name="connsiteX14" fmla="*/ 915343 w 6858001"/>
                <a:gd name="connsiteY14" fmla="*/ 47919 h 874716"/>
                <a:gd name="connsiteX15" fmla="*/ 927155 w 6858001"/>
                <a:gd name="connsiteY15" fmla="*/ 58397 h 874716"/>
                <a:gd name="connsiteX16" fmla="*/ 1097087 w 6858001"/>
                <a:gd name="connsiteY16" fmla="*/ 54777 h 874716"/>
                <a:gd name="connsiteX17" fmla="*/ 1123185 w 6858001"/>
                <a:gd name="connsiteY17" fmla="*/ 50395 h 874716"/>
                <a:gd name="connsiteX18" fmla="*/ 1249302 w 6858001"/>
                <a:gd name="connsiteY18" fmla="*/ 68684 h 874716"/>
                <a:gd name="connsiteX19" fmla="*/ 1286069 w 6858001"/>
                <a:gd name="connsiteY19" fmla="*/ 72304 h 874716"/>
                <a:gd name="connsiteX20" fmla="*/ 1417899 w 6858001"/>
                <a:gd name="connsiteY20" fmla="*/ 88688 h 874716"/>
                <a:gd name="connsiteX21" fmla="*/ 1436568 w 6858001"/>
                <a:gd name="connsiteY21" fmla="*/ 73448 h 874716"/>
                <a:gd name="connsiteX22" fmla="*/ 1490292 w 6858001"/>
                <a:gd name="connsiteY22" fmla="*/ 35154 h 874716"/>
                <a:gd name="connsiteX23" fmla="*/ 1596213 w 6858001"/>
                <a:gd name="connsiteY23" fmla="*/ 1245 h 874716"/>
                <a:gd name="connsiteX24" fmla="*/ 1624980 w 6858001"/>
                <a:gd name="connsiteY24" fmla="*/ 3150 h 874716"/>
                <a:gd name="connsiteX25" fmla="*/ 1697753 w 6858001"/>
                <a:gd name="connsiteY25" fmla="*/ 59731 h 874716"/>
                <a:gd name="connsiteX26" fmla="*/ 1733188 w 6858001"/>
                <a:gd name="connsiteY26" fmla="*/ 82400 h 874716"/>
                <a:gd name="connsiteX27" fmla="*/ 1833775 w 6858001"/>
                <a:gd name="connsiteY27" fmla="*/ 124121 h 874716"/>
                <a:gd name="connsiteX28" fmla="*/ 1842158 w 6858001"/>
                <a:gd name="connsiteY28" fmla="*/ 131742 h 874716"/>
                <a:gd name="connsiteX29" fmla="*/ 1916454 w 6858001"/>
                <a:gd name="connsiteY29" fmla="*/ 222233 h 874716"/>
                <a:gd name="connsiteX30" fmla="*/ 1933219 w 6858001"/>
                <a:gd name="connsiteY30" fmla="*/ 237663 h 874716"/>
                <a:gd name="connsiteX31" fmla="*/ 1953413 w 6858001"/>
                <a:gd name="connsiteY31" fmla="*/ 261668 h 874716"/>
                <a:gd name="connsiteX32" fmla="*/ 2016469 w 6858001"/>
                <a:gd name="connsiteY32" fmla="*/ 308151 h 874716"/>
                <a:gd name="connsiteX33" fmla="*/ 2094578 w 6858001"/>
                <a:gd name="connsiteY33" fmla="*/ 323010 h 874716"/>
                <a:gd name="connsiteX34" fmla="*/ 2188879 w 6858001"/>
                <a:gd name="connsiteY34" fmla="*/ 345681 h 874716"/>
                <a:gd name="connsiteX35" fmla="*/ 2228314 w 6858001"/>
                <a:gd name="connsiteY35" fmla="*/ 360921 h 874716"/>
                <a:gd name="connsiteX36" fmla="*/ 2334044 w 6858001"/>
                <a:gd name="connsiteY36" fmla="*/ 389878 h 874716"/>
                <a:gd name="connsiteX37" fmla="*/ 2409485 w 6858001"/>
                <a:gd name="connsiteY37" fmla="*/ 414263 h 874716"/>
                <a:gd name="connsiteX38" fmla="*/ 2518264 w 6858001"/>
                <a:gd name="connsiteY38" fmla="*/ 428552 h 874716"/>
                <a:gd name="connsiteX39" fmla="*/ 2571034 w 6858001"/>
                <a:gd name="connsiteY39" fmla="*/ 429122 h 874716"/>
                <a:gd name="connsiteX40" fmla="*/ 2668001 w 6858001"/>
                <a:gd name="connsiteY40" fmla="*/ 502276 h 874716"/>
                <a:gd name="connsiteX41" fmla="*/ 2745348 w 6858001"/>
                <a:gd name="connsiteY41" fmla="*/ 550666 h 874716"/>
                <a:gd name="connsiteX42" fmla="*/ 2826694 w 6858001"/>
                <a:gd name="connsiteY42" fmla="*/ 527233 h 874716"/>
                <a:gd name="connsiteX43" fmla="*/ 2848793 w 6858001"/>
                <a:gd name="connsiteY43" fmla="*/ 505134 h 874716"/>
                <a:gd name="connsiteX44" fmla="*/ 2982148 w 6858001"/>
                <a:gd name="connsiteY44" fmla="*/ 484179 h 874716"/>
                <a:gd name="connsiteX45" fmla="*/ 3172654 w 6858001"/>
                <a:gd name="connsiteY45" fmla="*/ 483417 h 874716"/>
                <a:gd name="connsiteX46" fmla="*/ 3489467 w 6858001"/>
                <a:gd name="connsiteY46" fmla="*/ 435790 h 874716"/>
                <a:gd name="connsiteX47" fmla="*/ 3544713 w 6858001"/>
                <a:gd name="connsiteY47" fmla="*/ 413691 h 874716"/>
                <a:gd name="connsiteX48" fmla="*/ 3606817 w 6858001"/>
                <a:gd name="connsiteY48" fmla="*/ 408167 h 874716"/>
                <a:gd name="connsiteX49" fmla="*/ 3630632 w 6858001"/>
                <a:gd name="connsiteY49" fmla="*/ 421693 h 874716"/>
                <a:gd name="connsiteX50" fmla="*/ 3734837 w 6858001"/>
                <a:gd name="connsiteY50" fmla="*/ 441886 h 874716"/>
                <a:gd name="connsiteX51" fmla="*/ 3754652 w 6858001"/>
                <a:gd name="connsiteY51" fmla="*/ 442268 h 874716"/>
                <a:gd name="connsiteX52" fmla="*/ 3822472 w 6858001"/>
                <a:gd name="connsiteY52" fmla="*/ 433694 h 874716"/>
                <a:gd name="connsiteX53" fmla="*/ 3885338 w 6858001"/>
                <a:gd name="connsiteY53" fmla="*/ 428742 h 874716"/>
                <a:gd name="connsiteX54" fmla="*/ 4043839 w 6858001"/>
                <a:gd name="connsiteY54" fmla="*/ 444934 h 874716"/>
                <a:gd name="connsiteX55" fmla="*/ 4165383 w 6858001"/>
                <a:gd name="connsiteY55" fmla="*/ 441124 h 874716"/>
                <a:gd name="connsiteX56" fmla="*/ 4221391 w 6858001"/>
                <a:gd name="connsiteY56" fmla="*/ 444934 h 874716"/>
                <a:gd name="connsiteX57" fmla="*/ 4253014 w 6858001"/>
                <a:gd name="connsiteY57" fmla="*/ 450650 h 874716"/>
                <a:gd name="connsiteX58" fmla="*/ 4324645 w 6858001"/>
                <a:gd name="connsiteY58" fmla="*/ 490466 h 874716"/>
                <a:gd name="connsiteX59" fmla="*/ 4363890 w 6858001"/>
                <a:gd name="connsiteY59" fmla="*/ 499420 h 874716"/>
                <a:gd name="connsiteX60" fmla="*/ 4482004 w 6858001"/>
                <a:gd name="connsiteY60" fmla="*/ 498658 h 874716"/>
                <a:gd name="connsiteX61" fmla="*/ 4659174 w 6858001"/>
                <a:gd name="connsiteY61" fmla="*/ 438648 h 874716"/>
                <a:gd name="connsiteX62" fmla="*/ 4677655 w 6858001"/>
                <a:gd name="connsiteY62" fmla="*/ 430646 h 874716"/>
                <a:gd name="connsiteX63" fmla="*/ 4767764 w 6858001"/>
                <a:gd name="connsiteY63" fmla="*/ 420739 h 874716"/>
                <a:gd name="connsiteX64" fmla="*/ 4828916 w 6858001"/>
                <a:gd name="connsiteY64" fmla="*/ 434266 h 874716"/>
                <a:gd name="connsiteX65" fmla="*/ 4912168 w 6858001"/>
                <a:gd name="connsiteY65" fmla="*/ 462271 h 874716"/>
                <a:gd name="connsiteX66" fmla="*/ 4987037 w 6858001"/>
                <a:gd name="connsiteY66" fmla="*/ 485703 h 874716"/>
                <a:gd name="connsiteX67" fmla="*/ 5041521 w 6858001"/>
                <a:gd name="connsiteY67" fmla="*/ 512182 h 874716"/>
                <a:gd name="connsiteX68" fmla="*/ 5166113 w 6858001"/>
                <a:gd name="connsiteY68" fmla="*/ 531615 h 874716"/>
                <a:gd name="connsiteX69" fmla="*/ 5179067 w 6858001"/>
                <a:gd name="connsiteY69" fmla="*/ 534853 h 874716"/>
                <a:gd name="connsiteX70" fmla="*/ 5272796 w 6858001"/>
                <a:gd name="connsiteY70" fmla="*/ 511230 h 874716"/>
                <a:gd name="connsiteX71" fmla="*/ 5385384 w 6858001"/>
                <a:gd name="connsiteY71" fmla="*/ 487227 h 874716"/>
                <a:gd name="connsiteX72" fmla="*/ 5425582 w 6858001"/>
                <a:gd name="connsiteY72" fmla="*/ 495418 h 874716"/>
                <a:gd name="connsiteX73" fmla="*/ 5480637 w 6858001"/>
                <a:gd name="connsiteY73" fmla="*/ 507040 h 874716"/>
                <a:gd name="connsiteX74" fmla="*/ 5531693 w 6858001"/>
                <a:gd name="connsiteY74" fmla="*/ 500944 h 874716"/>
                <a:gd name="connsiteX75" fmla="*/ 5562746 w 6858001"/>
                <a:gd name="connsiteY75" fmla="*/ 500372 h 874716"/>
                <a:gd name="connsiteX76" fmla="*/ 5704483 w 6858001"/>
                <a:gd name="connsiteY76" fmla="*/ 571620 h 874716"/>
                <a:gd name="connsiteX77" fmla="*/ 5740488 w 6858001"/>
                <a:gd name="connsiteY77" fmla="*/ 577526 h 874716"/>
                <a:gd name="connsiteX78" fmla="*/ 5760873 w 6858001"/>
                <a:gd name="connsiteY78" fmla="*/ 586291 h 874716"/>
                <a:gd name="connsiteX79" fmla="*/ 5883751 w 6858001"/>
                <a:gd name="connsiteY79" fmla="*/ 674686 h 874716"/>
                <a:gd name="connsiteX80" fmla="*/ 5935949 w 6858001"/>
                <a:gd name="connsiteY80" fmla="*/ 692592 h 874716"/>
                <a:gd name="connsiteX81" fmla="*/ 5993291 w 6858001"/>
                <a:gd name="connsiteY81" fmla="*/ 688972 h 874716"/>
                <a:gd name="connsiteX82" fmla="*/ 6026440 w 6858001"/>
                <a:gd name="connsiteY82" fmla="*/ 682496 h 874716"/>
                <a:gd name="connsiteX83" fmla="*/ 6108738 w 6858001"/>
                <a:gd name="connsiteY83" fmla="*/ 626296 h 874716"/>
                <a:gd name="connsiteX84" fmla="*/ 6155602 w 6858001"/>
                <a:gd name="connsiteY84" fmla="*/ 628202 h 874716"/>
                <a:gd name="connsiteX85" fmla="*/ 6228756 w 6858001"/>
                <a:gd name="connsiteY85" fmla="*/ 666873 h 874716"/>
                <a:gd name="connsiteX86" fmla="*/ 6361539 w 6858001"/>
                <a:gd name="connsiteY86" fmla="*/ 684210 h 874716"/>
                <a:gd name="connsiteX87" fmla="*/ 6428979 w 6858001"/>
                <a:gd name="connsiteY87" fmla="*/ 630106 h 874716"/>
                <a:gd name="connsiteX88" fmla="*/ 6463840 w 6858001"/>
                <a:gd name="connsiteY88" fmla="*/ 578098 h 874716"/>
                <a:gd name="connsiteX89" fmla="*/ 6564620 w 6858001"/>
                <a:gd name="connsiteY89" fmla="*/ 517708 h 874716"/>
                <a:gd name="connsiteX90" fmla="*/ 6588625 w 6858001"/>
                <a:gd name="connsiteY90" fmla="*/ 540187 h 874716"/>
                <a:gd name="connsiteX91" fmla="*/ 6662541 w 6858001"/>
                <a:gd name="connsiteY91" fmla="*/ 549714 h 874716"/>
                <a:gd name="connsiteX92" fmla="*/ 6742552 w 6858001"/>
                <a:gd name="connsiteY92" fmla="*/ 548952 h 874716"/>
                <a:gd name="connsiteX93" fmla="*/ 6812063 w 6858001"/>
                <a:gd name="connsiteY93" fmla="*/ 568430 h 874716"/>
                <a:gd name="connsiteX94" fmla="*/ 6858001 w 6858001"/>
                <a:gd name="connsiteY94" fmla="*/ 562267 h 874716"/>
                <a:gd name="connsiteX95" fmla="*/ 6858001 w 6858001"/>
                <a:gd name="connsiteY95" fmla="*/ 734520 h 874716"/>
                <a:gd name="connsiteX96" fmla="*/ 6815516 w 6858001"/>
                <a:gd name="connsiteY96" fmla="*/ 744220 h 874716"/>
                <a:gd name="connsiteX97" fmla="*/ 6748458 w 6858001"/>
                <a:gd name="connsiteY97" fmla="*/ 763271 h 874716"/>
                <a:gd name="connsiteX98" fmla="*/ 6584812 w 6858001"/>
                <a:gd name="connsiteY98" fmla="*/ 784797 h 874716"/>
                <a:gd name="connsiteX99" fmla="*/ 6415833 w 6858001"/>
                <a:gd name="connsiteY99" fmla="*/ 805562 h 874716"/>
                <a:gd name="connsiteX100" fmla="*/ 6323058 w 6858001"/>
                <a:gd name="connsiteY100" fmla="*/ 812420 h 874716"/>
                <a:gd name="connsiteX101" fmla="*/ 6242093 w 6858001"/>
                <a:gd name="connsiteY101" fmla="*/ 823281 h 874716"/>
                <a:gd name="connsiteX102" fmla="*/ 6171605 w 6858001"/>
                <a:gd name="connsiteY102" fmla="*/ 830139 h 874716"/>
                <a:gd name="connsiteX103" fmla="*/ 6059397 w 6858001"/>
                <a:gd name="connsiteY103" fmla="*/ 844045 h 874716"/>
                <a:gd name="connsiteX104" fmla="*/ 6012723 w 6858001"/>
                <a:gd name="connsiteY104" fmla="*/ 847665 h 874716"/>
                <a:gd name="connsiteX105" fmla="*/ 5902610 w 6858001"/>
                <a:gd name="connsiteY105" fmla="*/ 847473 h 874716"/>
                <a:gd name="connsiteX106" fmla="*/ 5864318 w 6858001"/>
                <a:gd name="connsiteY106" fmla="*/ 845569 h 874716"/>
                <a:gd name="connsiteX107" fmla="*/ 5790592 w 6858001"/>
                <a:gd name="connsiteY107" fmla="*/ 821947 h 874716"/>
                <a:gd name="connsiteX108" fmla="*/ 5781830 w 6858001"/>
                <a:gd name="connsiteY108" fmla="*/ 820233 h 874716"/>
                <a:gd name="connsiteX109" fmla="*/ 5733440 w 6858001"/>
                <a:gd name="connsiteY109" fmla="*/ 810896 h 874716"/>
                <a:gd name="connsiteX110" fmla="*/ 5706959 w 6858001"/>
                <a:gd name="connsiteY110" fmla="*/ 807848 h 874716"/>
                <a:gd name="connsiteX111" fmla="*/ 5606372 w 6858001"/>
                <a:gd name="connsiteY111" fmla="*/ 788417 h 874716"/>
                <a:gd name="connsiteX112" fmla="*/ 5548460 w 6858001"/>
                <a:gd name="connsiteY112" fmla="*/ 779273 h 874716"/>
                <a:gd name="connsiteX113" fmla="*/ 5501594 w 6858001"/>
                <a:gd name="connsiteY113" fmla="*/ 780607 h 874716"/>
                <a:gd name="connsiteX114" fmla="*/ 5419295 w 6858001"/>
                <a:gd name="connsiteY114" fmla="*/ 782321 h 874716"/>
                <a:gd name="connsiteX115" fmla="*/ 5393005 w 6858001"/>
                <a:gd name="connsiteY115" fmla="*/ 786703 h 874716"/>
                <a:gd name="connsiteX116" fmla="*/ 5274129 w 6858001"/>
                <a:gd name="connsiteY116" fmla="*/ 774129 h 874716"/>
                <a:gd name="connsiteX117" fmla="*/ 5206308 w 6858001"/>
                <a:gd name="connsiteY117" fmla="*/ 773177 h 874716"/>
                <a:gd name="connsiteX118" fmla="*/ 5129916 w 6858001"/>
                <a:gd name="connsiteY118" fmla="*/ 757554 h 874716"/>
                <a:gd name="connsiteX119" fmla="*/ 5107627 w 6858001"/>
                <a:gd name="connsiteY119" fmla="*/ 758316 h 874716"/>
                <a:gd name="connsiteX120" fmla="*/ 5082670 w 6858001"/>
                <a:gd name="connsiteY120" fmla="*/ 759651 h 874716"/>
                <a:gd name="connsiteX121" fmla="*/ 5006086 w 6858001"/>
                <a:gd name="connsiteY121" fmla="*/ 760795 h 874716"/>
                <a:gd name="connsiteX122" fmla="*/ 4959602 w 6858001"/>
                <a:gd name="connsiteY122" fmla="*/ 766509 h 874716"/>
                <a:gd name="connsiteX123" fmla="*/ 4871019 w 6858001"/>
                <a:gd name="connsiteY123" fmla="*/ 763081 h 874716"/>
                <a:gd name="connsiteX124" fmla="*/ 4838250 w 6858001"/>
                <a:gd name="connsiteY124" fmla="*/ 768033 h 874716"/>
                <a:gd name="connsiteX125" fmla="*/ 4755381 w 6858001"/>
                <a:gd name="connsiteY125" fmla="*/ 768605 h 874716"/>
                <a:gd name="connsiteX126" fmla="*/ 4681083 w 6858001"/>
                <a:gd name="connsiteY126" fmla="*/ 765747 h 874716"/>
                <a:gd name="connsiteX127" fmla="*/ 4609452 w 6858001"/>
                <a:gd name="connsiteY127" fmla="*/ 767271 h 874716"/>
                <a:gd name="connsiteX128" fmla="*/ 4558207 w 6858001"/>
                <a:gd name="connsiteY128" fmla="*/ 773557 h 874716"/>
                <a:gd name="connsiteX129" fmla="*/ 4502579 w 6858001"/>
                <a:gd name="connsiteY129" fmla="*/ 777367 h 874716"/>
                <a:gd name="connsiteX130" fmla="*/ 4349222 w 6858001"/>
                <a:gd name="connsiteY130" fmla="*/ 800038 h 874716"/>
                <a:gd name="connsiteX131" fmla="*/ 4320837 w 6858001"/>
                <a:gd name="connsiteY131" fmla="*/ 794514 h 874716"/>
                <a:gd name="connsiteX132" fmla="*/ 4159667 w 6858001"/>
                <a:gd name="connsiteY132" fmla="*/ 789370 h 874716"/>
                <a:gd name="connsiteX133" fmla="*/ 4124614 w 6858001"/>
                <a:gd name="connsiteY133" fmla="*/ 789752 h 874716"/>
                <a:gd name="connsiteX134" fmla="*/ 4030503 w 6858001"/>
                <a:gd name="connsiteY134" fmla="*/ 767271 h 874716"/>
                <a:gd name="connsiteX135" fmla="*/ 3885338 w 6858001"/>
                <a:gd name="connsiteY135" fmla="*/ 802896 h 874716"/>
                <a:gd name="connsiteX136" fmla="*/ 3749506 w 6858001"/>
                <a:gd name="connsiteY136" fmla="*/ 847473 h 874716"/>
                <a:gd name="connsiteX137" fmla="*/ 3732361 w 6858001"/>
                <a:gd name="connsiteY137" fmla="*/ 853190 h 874716"/>
                <a:gd name="connsiteX138" fmla="*/ 3683591 w 6858001"/>
                <a:gd name="connsiteY138" fmla="*/ 862906 h 874716"/>
                <a:gd name="connsiteX139" fmla="*/ 3623201 w 6858001"/>
                <a:gd name="connsiteY139" fmla="*/ 866334 h 874716"/>
                <a:gd name="connsiteX140" fmla="*/ 3546617 w 6858001"/>
                <a:gd name="connsiteY140" fmla="*/ 874716 h 874716"/>
                <a:gd name="connsiteX141" fmla="*/ 3485275 w 6858001"/>
                <a:gd name="connsiteY141" fmla="*/ 864238 h 874716"/>
                <a:gd name="connsiteX142" fmla="*/ 3399546 w 6858001"/>
                <a:gd name="connsiteY142" fmla="*/ 848618 h 874716"/>
                <a:gd name="connsiteX143" fmla="*/ 3318771 w 6858001"/>
                <a:gd name="connsiteY143" fmla="*/ 833757 h 874716"/>
                <a:gd name="connsiteX144" fmla="*/ 3293244 w 6858001"/>
                <a:gd name="connsiteY144" fmla="*/ 851284 h 874716"/>
                <a:gd name="connsiteX145" fmla="*/ 3253809 w 6858001"/>
                <a:gd name="connsiteY145" fmla="*/ 866524 h 874716"/>
                <a:gd name="connsiteX146" fmla="*/ 3209993 w 6858001"/>
                <a:gd name="connsiteY146" fmla="*/ 848235 h 874716"/>
                <a:gd name="connsiteX147" fmla="*/ 3107500 w 6858001"/>
                <a:gd name="connsiteY147" fmla="*/ 810326 h 874716"/>
                <a:gd name="connsiteX148" fmla="*/ 3042728 w 6858001"/>
                <a:gd name="connsiteY148" fmla="*/ 808610 h 874716"/>
                <a:gd name="connsiteX149" fmla="*/ 2901943 w 6858001"/>
                <a:gd name="connsiteY149" fmla="*/ 792418 h 874716"/>
                <a:gd name="connsiteX150" fmla="*/ 2809930 w 6858001"/>
                <a:gd name="connsiteY150" fmla="*/ 769367 h 874716"/>
                <a:gd name="connsiteX151" fmla="*/ 2743826 w 6858001"/>
                <a:gd name="connsiteY151" fmla="*/ 743268 h 874716"/>
                <a:gd name="connsiteX152" fmla="*/ 2649143 w 6858001"/>
                <a:gd name="connsiteY152" fmla="*/ 709167 h 874716"/>
                <a:gd name="connsiteX153" fmla="*/ 2554079 w 6858001"/>
                <a:gd name="connsiteY153" fmla="*/ 691450 h 874716"/>
                <a:gd name="connsiteX154" fmla="*/ 2485307 w 6858001"/>
                <a:gd name="connsiteY154" fmla="*/ 669160 h 874716"/>
                <a:gd name="connsiteX155" fmla="*/ 2401292 w 6858001"/>
                <a:gd name="connsiteY155" fmla="*/ 653919 h 874716"/>
                <a:gd name="connsiteX156" fmla="*/ 2330806 w 6858001"/>
                <a:gd name="connsiteY156" fmla="*/ 653349 h 874716"/>
                <a:gd name="connsiteX157" fmla="*/ 2220312 w 6858001"/>
                <a:gd name="connsiteY157" fmla="*/ 656015 h 874716"/>
                <a:gd name="connsiteX158" fmla="*/ 2085054 w 6858001"/>
                <a:gd name="connsiteY158" fmla="*/ 609914 h 874716"/>
                <a:gd name="connsiteX159" fmla="*/ 2030378 w 6858001"/>
                <a:gd name="connsiteY159" fmla="*/ 599625 h 874716"/>
                <a:gd name="connsiteX160" fmla="*/ 1978940 w 6858001"/>
                <a:gd name="connsiteY160" fmla="*/ 594863 h 874716"/>
                <a:gd name="connsiteX161" fmla="*/ 1869780 w 6858001"/>
                <a:gd name="connsiteY161" fmla="*/ 564192 h 874716"/>
                <a:gd name="connsiteX162" fmla="*/ 1825393 w 6858001"/>
                <a:gd name="connsiteY162" fmla="*/ 554094 h 874716"/>
                <a:gd name="connsiteX163" fmla="*/ 1763287 w 6858001"/>
                <a:gd name="connsiteY163" fmla="*/ 554286 h 874716"/>
                <a:gd name="connsiteX164" fmla="*/ 1650317 w 6858001"/>
                <a:gd name="connsiteY164" fmla="*/ 540187 h 874716"/>
                <a:gd name="connsiteX165" fmla="*/ 1537537 w 6858001"/>
                <a:gd name="connsiteY165" fmla="*/ 499038 h 874716"/>
                <a:gd name="connsiteX166" fmla="*/ 1489720 w 6858001"/>
                <a:gd name="connsiteY166" fmla="*/ 503038 h 874716"/>
                <a:gd name="connsiteX167" fmla="*/ 1472575 w 6858001"/>
                <a:gd name="connsiteY167" fmla="*/ 502086 h 874716"/>
                <a:gd name="connsiteX168" fmla="*/ 1318456 w 6858001"/>
                <a:gd name="connsiteY168" fmla="*/ 479415 h 874716"/>
                <a:gd name="connsiteX169" fmla="*/ 1303024 w 6858001"/>
                <a:gd name="connsiteY169" fmla="*/ 476939 h 874716"/>
                <a:gd name="connsiteX170" fmla="*/ 1230633 w 6858001"/>
                <a:gd name="connsiteY170" fmla="*/ 456746 h 874716"/>
                <a:gd name="connsiteX171" fmla="*/ 1048125 w 6858001"/>
                <a:gd name="connsiteY171" fmla="*/ 444172 h 874716"/>
                <a:gd name="connsiteX172" fmla="*/ 1036887 w 6858001"/>
                <a:gd name="connsiteY172" fmla="*/ 442648 h 874716"/>
                <a:gd name="connsiteX173" fmla="*/ 975733 w 6858001"/>
                <a:gd name="connsiteY173" fmla="*/ 452744 h 874716"/>
                <a:gd name="connsiteX174" fmla="*/ 945444 w 6858001"/>
                <a:gd name="connsiteY174" fmla="*/ 467033 h 874716"/>
                <a:gd name="connsiteX175" fmla="*/ 898198 w 6858001"/>
                <a:gd name="connsiteY175" fmla="*/ 481893 h 874716"/>
                <a:gd name="connsiteX176" fmla="*/ 850189 w 6858001"/>
                <a:gd name="connsiteY176" fmla="*/ 487417 h 874716"/>
                <a:gd name="connsiteX177" fmla="*/ 769605 w 6858001"/>
                <a:gd name="connsiteY177" fmla="*/ 464937 h 874716"/>
                <a:gd name="connsiteX178" fmla="*/ 740268 w 6858001"/>
                <a:gd name="connsiteY178" fmla="*/ 462651 h 874716"/>
                <a:gd name="connsiteX179" fmla="*/ 674923 w 6858001"/>
                <a:gd name="connsiteY179" fmla="*/ 451792 h 874716"/>
                <a:gd name="connsiteX180" fmla="*/ 617772 w 6858001"/>
                <a:gd name="connsiteY180" fmla="*/ 452554 h 874716"/>
                <a:gd name="connsiteX181" fmla="*/ 571860 w 6858001"/>
                <a:gd name="connsiteY181" fmla="*/ 469891 h 874716"/>
                <a:gd name="connsiteX182" fmla="*/ 505182 w 6858001"/>
                <a:gd name="connsiteY182" fmla="*/ 473319 h 874716"/>
                <a:gd name="connsiteX183" fmla="*/ 462126 w 6858001"/>
                <a:gd name="connsiteY183" fmla="*/ 460747 h 874716"/>
                <a:gd name="connsiteX184" fmla="*/ 453364 w 6858001"/>
                <a:gd name="connsiteY184" fmla="*/ 459033 h 874716"/>
                <a:gd name="connsiteX185" fmla="*/ 340774 w 6858001"/>
                <a:gd name="connsiteY185" fmla="*/ 458268 h 874716"/>
                <a:gd name="connsiteX186" fmla="*/ 200182 w 6858001"/>
                <a:gd name="connsiteY186" fmla="*/ 496180 h 874716"/>
                <a:gd name="connsiteX187" fmla="*/ 176939 w 6858001"/>
                <a:gd name="connsiteY187" fmla="*/ 504182 h 874716"/>
                <a:gd name="connsiteX188" fmla="*/ 63587 w 6858001"/>
                <a:gd name="connsiteY188" fmla="*/ 518088 h 874716"/>
                <a:gd name="connsiteX189" fmla="*/ 2817 w 6858001"/>
                <a:gd name="connsiteY189" fmla="*/ 532187 h 874716"/>
                <a:gd name="connsiteX190" fmla="*/ 0 w 6858001"/>
                <a:gd name="connsiteY190" fmla="*/ 533314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</a:cxnLst>
              <a:rect l="l" t="t" r="r" b="b"/>
              <a:pathLst>
                <a:path w="6858001" h="874716">
                  <a:moveTo>
                    <a:pt x="0" y="533314"/>
                  </a:moveTo>
                  <a:lnTo>
                    <a:pt x="0" y="69206"/>
                  </a:lnTo>
                  <a:lnTo>
                    <a:pt x="21486" y="71924"/>
                  </a:lnTo>
                  <a:cubicBezTo>
                    <a:pt x="92546" y="60493"/>
                    <a:pt x="159604" y="87354"/>
                    <a:pt x="228948" y="88116"/>
                  </a:cubicBezTo>
                  <a:cubicBezTo>
                    <a:pt x="260382" y="88496"/>
                    <a:pt x="291435" y="94592"/>
                    <a:pt x="313533" y="62779"/>
                  </a:cubicBezTo>
                  <a:cubicBezTo>
                    <a:pt x="316389" y="58587"/>
                    <a:pt x="330298" y="60873"/>
                    <a:pt x="338870" y="62207"/>
                  </a:cubicBezTo>
                  <a:cubicBezTo>
                    <a:pt x="357921" y="65066"/>
                    <a:pt x="376781" y="72304"/>
                    <a:pt x="395640" y="72114"/>
                  </a:cubicBezTo>
                  <a:cubicBezTo>
                    <a:pt x="434695" y="71924"/>
                    <a:pt x="473939" y="68876"/>
                    <a:pt x="512802" y="65446"/>
                  </a:cubicBezTo>
                  <a:cubicBezTo>
                    <a:pt x="527470" y="64112"/>
                    <a:pt x="541569" y="58969"/>
                    <a:pt x="556047" y="55349"/>
                  </a:cubicBezTo>
                  <a:cubicBezTo>
                    <a:pt x="564048" y="53253"/>
                    <a:pt x="572622" y="47729"/>
                    <a:pt x="580050" y="48871"/>
                  </a:cubicBezTo>
                  <a:cubicBezTo>
                    <a:pt x="623106" y="55539"/>
                    <a:pt x="662541" y="39157"/>
                    <a:pt x="703308" y="30964"/>
                  </a:cubicBezTo>
                  <a:cubicBezTo>
                    <a:pt x="722169" y="27154"/>
                    <a:pt x="739886" y="18010"/>
                    <a:pt x="758174" y="11724"/>
                  </a:cubicBezTo>
                  <a:cubicBezTo>
                    <a:pt x="762936" y="10008"/>
                    <a:pt x="768271" y="8484"/>
                    <a:pt x="773035" y="8866"/>
                  </a:cubicBezTo>
                  <a:cubicBezTo>
                    <a:pt x="800276" y="11152"/>
                    <a:pt x="827329" y="14390"/>
                    <a:pt x="854379" y="16866"/>
                  </a:cubicBezTo>
                  <a:cubicBezTo>
                    <a:pt x="878956" y="19152"/>
                    <a:pt x="903722" y="19914"/>
                    <a:pt x="915343" y="47919"/>
                  </a:cubicBezTo>
                  <a:cubicBezTo>
                    <a:pt x="917059" y="52301"/>
                    <a:pt x="922773" y="55539"/>
                    <a:pt x="927155" y="58397"/>
                  </a:cubicBezTo>
                  <a:cubicBezTo>
                    <a:pt x="994785" y="102405"/>
                    <a:pt x="1030980" y="101261"/>
                    <a:pt x="1097087" y="54777"/>
                  </a:cubicBezTo>
                  <a:cubicBezTo>
                    <a:pt x="1103945" y="50015"/>
                    <a:pt x="1118613" y="46585"/>
                    <a:pt x="1123185" y="50395"/>
                  </a:cubicBezTo>
                  <a:cubicBezTo>
                    <a:pt x="1162049" y="82020"/>
                    <a:pt x="1204532" y="78590"/>
                    <a:pt x="1249302" y="68684"/>
                  </a:cubicBezTo>
                  <a:cubicBezTo>
                    <a:pt x="1260922" y="66018"/>
                    <a:pt x="1277307" y="66018"/>
                    <a:pt x="1286069" y="72304"/>
                  </a:cubicBezTo>
                  <a:cubicBezTo>
                    <a:pt x="1327790" y="101451"/>
                    <a:pt x="1372560" y="97261"/>
                    <a:pt x="1417899" y="88688"/>
                  </a:cubicBezTo>
                  <a:cubicBezTo>
                    <a:pt x="1424948" y="87354"/>
                    <a:pt x="1433522" y="80114"/>
                    <a:pt x="1436568" y="73448"/>
                  </a:cubicBezTo>
                  <a:cubicBezTo>
                    <a:pt x="1447428" y="49825"/>
                    <a:pt x="1467813" y="41823"/>
                    <a:pt x="1490292" y="35154"/>
                  </a:cubicBezTo>
                  <a:cubicBezTo>
                    <a:pt x="1525727" y="24296"/>
                    <a:pt x="1560588" y="11532"/>
                    <a:pt x="1596213" y="1245"/>
                  </a:cubicBezTo>
                  <a:cubicBezTo>
                    <a:pt x="1604978" y="-1231"/>
                    <a:pt x="1615836" y="293"/>
                    <a:pt x="1624980" y="3150"/>
                  </a:cubicBezTo>
                  <a:cubicBezTo>
                    <a:pt x="1656223" y="12866"/>
                    <a:pt x="1676036" y="37251"/>
                    <a:pt x="1697753" y="59731"/>
                  </a:cubicBezTo>
                  <a:cubicBezTo>
                    <a:pt x="1707279" y="69638"/>
                    <a:pt x="1720423" y="76686"/>
                    <a:pt x="1733188" y="82400"/>
                  </a:cubicBezTo>
                  <a:cubicBezTo>
                    <a:pt x="1766335" y="97071"/>
                    <a:pt x="1800246" y="110215"/>
                    <a:pt x="1833775" y="124121"/>
                  </a:cubicBezTo>
                  <a:cubicBezTo>
                    <a:pt x="1837013" y="125455"/>
                    <a:pt x="1839679" y="128884"/>
                    <a:pt x="1842158" y="131742"/>
                  </a:cubicBezTo>
                  <a:cubicBezTo>
                    <a:pt x="1866922" y="161843"/>
                    <a:pt x="1891497" y="192132"/>
                    <a:pt x="1916454" y="222233"/>
                  </a:cubicBezTo>
                  <a:cubicBezTo>
                    <a:pt x="1921216" y="227947"/>
                    <a:pt x="1928076" y="232139"/>
                    <a:pt x="1933219" y="237663"/>
                  </a:cubicBezTo>
                  <a:cubicBezTo>
                    <a:pt x="1940459" y="245283"/>
                    <a:pt x="1949603" y="252524"/>
                    <a:pt x="1953413" y="261668"/>
                  </a:cubicBezTo>
                  <a:cubicBezTo>
                    <a:pt x="1965224" y="290433"/>
                    <a:pt x="1987894" y="302817"/>
                    <a:pt x="2016469" y="308151"/>
                  </a:cubicBezTo>
                  <a:cubicBezTo>
                    <a:pt x="2042570" y="313104"/>
                    <a:pt x="2068669" y="317296"/>
                    <a:pt x="2094578" y="323010"/>
                  </a:cubicBezTo>
                  <a:cubicBezTo>
                    <a:pt x="2126201" y="329868"/>
                    <a:pt x="2157636" y="337298"/>
                    <a:pt x="2188879" y="345681"/>
                  </a:cubicBezTo>
                  <a:cubicBezTo>
                    <a:pt x="2202404" y="349301"/>
                    <a:pt x="2216692" y="353491"/>
                    <a:pt x="2228314" y="360921"/>
                  </a:cubicBezTo>
                  <a:cubicBezTo>
                    <a:pt x="2260890" y="381496"/>
                    <a:pt x="2295753" y="395402"/>
                    <a:pt x="2334044" y="389878"/>
                  </a:cubicBezTo>
                  <a:cubicBezTo>
                    <a:pt x="2364715" y="385496"/>
                    <a:pt x="2390434" y="396736"/>
                    <a:pt x="2409485" y="414263"/>
                  </a:cubicBezTo>
                  <a:cubicBezTo>
                    <a:pt x="2444158" y="446078"/>
                    <a:pt x="2481305" y="438838"/>
                    <a:pt x="2518264" y="428552"/>
                  </a:cubicBezTo>
                  <a:cubicBezTo>
                    <a:pt x="2537315" y="423217"/>
                    <a:pt x="2552935" y="423979"/>
                    <a:pt x="2571034" y="429122"/>
                  </a:cubicBezTo>
                  <a:cubicBezTo>
                    <a:pt x="2612945" y="441124"/>
                    <a:pt x="2640950" y="473701"/>
                    <a:pt x="2668001" y="502276"/>
                  </a:cubicBezTo>
                  <a:cubicBezTo>
                    <a:pt x="2691054" y="526661"/>
                    <a:pt x="2716963" y="540377"/>
                    <a:pt x="2745348" y="550666"/>
                  </a:cubicBezTo>
                  <a:cubicBezTo>
                    <a:pt x="2781163" y="563810"/>
                    <a:pt x="2809548" y="558858"/>
                    <a:pt x="2826694" y="527233"/>
                  </a:cubicBezTo>
                  <a:cubicBezTo>
                    <a:pt x="2831457" y="518278"/>
                    <a:pt x="2839839" y="507800"/>
                    <a:pt x="2848793" y="505134"/>
                  </a:cubicBezTo>
                  <a:cubicBezTo>
                    <a:pt x="2892037" y="491800"/>
                    <a:pt x="2935854" y="472367"/>
                    <a:pt x="2982148" y="484179"/>
                  </a:cubicBezTo>
                  <a:cubicBezTo>
                    <a:pt x="3046158" y="500372"/>
                    <a:pt x="3108644" y="499420"/>
                    <a:pt x="3172654" y="483417"/>
                  </a:cubicBezTo>
                  <a:cubicBezTo>
                    <a:pt x="3276480" y="457508"/>
                    <a:pt x="3380305" y="430076"/>
                    <a:pt x="3489467" y="435790"/>
                  </a:cubicBezTo>
                  <a:cubicBezTo>
                    <a:pt x="3507563" y="436742"/>
                    <a:pt x="3529090" y="425121"/>
                    <a:pt x="3544713" y="413691"/>
                  </a:cubicBezTo>
                  <a:cubicBezTo>
                    <a:pt x="3574622" y="391974"/>
                    <a:pt x="3573288" y="390258"/>
                    <a:pt x="3606817" y="408167"/>
                  </a:cubicBezTo>
                  <a:cubicBezTo>
                    <a:pt x="3614819" y="412549"/>
                    <a:pt x="3624725" y="415215"/>
                    <a:pt x="3630632" y="421693"/>
                  </a:cubicBezTo>
                  <a:cubicBezTo>
                    <a:pt x="3660731" y="454650"/>
                    <a:pt x="3697880" y="446648"/>
                    <a:pt x="3734837" y="441886"/>
                  </a:cubicBezTo>
                  <a:cubicBezTo>
                    <a:pt x="3741315" y="440934"/>
                    <a:pt x="3749125" y="439600"/>
                    <a:pt x="3754652" y="442268"/>
                  </a:cubicBezTo>
                  <a:cubicBezTo>
                    <a:pt x="3779607" y="454268"/>
                    <a:pt x="3800753" y="450078"/>
                    <a:pt x="3822472" y="433694"/>
                  </a:cubicBezTo>
                  <a:cubicBezTo>
                    <a:pt x="3841331" y="419597"/>
                    <a:pt x="3863049" y="411215"/>
                    <a:pt x="3885338" y="428742"/>
                  </a:cubicBezTo>
                  <a:cubicBezTo>
                    <a:pt x="3934870" y="467605"/>
                    <a:pt x="3987829" y="469509"/>
                    <a:pt x="4043839" y="444934"/>
                  </a:cubicBezTo>
                  <a:cubicBezTo>
                    <a:pt x="4083845" y="427407"/>
                    <a:pt x="4123280" y="423407"/>
                    <a:pt x="4165383" y="441124"/>
                  </a:cubicBezTo>
                  <a:cubicBezTo>
                    <a:pt x="4181576" y="447982"/>
                    <a:pt x="4202531" y="443410"/>
                    <a:pt x="4221391" y="444934"/>
                  </a:cubicBezTo>
                  <a:cubicBezTo>
                    <a:pt x="4232060" y="445696"/>
                    <a:pt x="4243872" y="445886"/>
                    <a:pt x="4253014" y="450650"/>
                  </a:cubicBezTo>
                  <a:cubicBezTo>
                    <a:pt x="4277401" y="462843"/>
                    <a:pt x="4300070" y="478463"/>
                    <a:pt x="4324645" y="490466"/>
                  </a:cubicBezTo>
                  <a:cubicBezTo>
                    <a:pt x="4336457" y="496180"/>
                    <a:pt x="4350554" y="499228"/>
                    <a:pt x="4363890" y="499420"/>
                  </a:cubicBezTo>
                  <a:cubicBezTo>
                    <a:pt x="4403325" y="500372"/>
                    <a:pt x="4442761" y="500372"/>
                    <a:pt x="4482004" y="498658"/>
                  </a:cubicBezTo>
                  <a:cubicBezTo>
                    <a:pt x="4546776" y="495990"/>
                    <a:pt x="4612500" y="495418"/>
                    <a:pt x="4659174" y="438648"/>
                  </a:cubicBezTo>
                  <a:cubicBezTo>
                    <a:pt x="4662986" y="434076"/>
                    <a:pt x="4671176" y="431408"/>
                    <a:pt x="4677655" y="430646"/>
                  </a:cubicBezTo>
                  <a:cubicBezTo>
                    <a:pt x="4707564" y="427027"/>
                    <a:pt x="4738235" y="426645"/>
                    <a:pt x="4767764" y="420739"/>
                  </a:cubicBezTo>
                  <a:cubicBezTo>
                    <a:pt x="4791386" y="415977"/>
                    <a:pt x="4811009" y="417501"/>
                    <a:pt x="4828916" y="434266"/>
                  </a:cubicBezTo>
                  <a:cubicBezTo>
                    <a:pt x="4852348" y="456364"/>
                    <a:pt x="4880925" y="469319"/>
                    <a:pt x="4912168" y="462271"/>
                  </a:cubicBezTo>
                  <a:cubicBezTo>
                    <a:pt x="4943409" y="455412"/>
                    <a:pt x="4963984" y="470271"/>
                    <a:pt x="4987037" y="485703"/>
                  </a:cubicBezTo>
                  <a:cubicBezTo>
                    <a:pt x="5003801" y="496942"/>
                    <a:pt x="5022852" y="511040"/>
                    <a:pt x="5041521" y="512182"/>
                  </a:cubicBezTo>
                  <a:cubicBezTo>
                    <a:pt x="5083814" y="514658"/>
                    <a:pt x="5120201" y="553904"/>
                    <a:pt x="5166113" y="531615"/>
                  </a:cubicBezTo>
                  <a:cubicBezTo>
                    <a:pt x="5169161" y="530091"/>
                    <a:pt x="5174685" y="533901"/>
                    <a:pt x="5179067" y="534853"/>
                  </a:cubicBezTo>
                  <a:cubicBezTo>
                    <a:pt x="5214121" y="542093"/>
                    <a:pt x="5247078" y="535043"/>
                    <a:pt x="5272796" y="511230"/>
                  </a:cubicBezTo>
                  <a:cubicBezTo>
                    <a:pt x="5306516" y="480177"/>
                    <a:pt x="5343855" y="477129"/>
                    <a:pt x="5385384" y="487227"/>
                  </a:cubicBezTo>
                  <a:cubicBezTo>
                    <a:pt x="5398721" y="490466"/>
                    <a:pt x="5412057" y="492752"/>
                    <a:pt x="5425582" y="495418"/>
                  </a:cubicBezTo>
                  <a:cubicBezTo>
                    <a:pt x="5443870" y="499228"/>
                    <a:pt x="5462351" y="503230"/>
                    <a:pt x="5480637" y="507040"/>
                  </a:cubicBezTo>
                  <a:cubicBezTo>
                    <a:pt x="5498356" y="510850"/>
                    <a:pt x="5517979" y="517326"/>
                    <a:pt x="5531693" y="500944"/>
                  </a:cubicBezTo>
                  <a:cubicBezTo>
                    <a:pt x="5543506" y="486845"/>
                    <a:pt x="5551888" y="488179"/>
                    <a:pt x="5562746" y="500372"/>
                  </a:cubicBezTo>
                  <a:cubicBezTo>
                    <a:pt x="5600467" y="543045"/>
                    <a:pt x="5646189" y="569716"/>
                    <a:pt x="5704483" y="571620"/>
                  </a:cubicBezTo>
                  <a:cubicBezTo>
                    <a:pt x="5716485" y="572002"/>
                    <a:pt x="5728678" y="574668"/>
                    <a:pt x="5740488" y="577526"/>
                  </a:cubicBezTo>
                  <a:cubicBezTo>
                    <a:pt x="5747728" y="579241"/>
                    <a:pt x="5756493" y="581147"/>
                    <a:pt x="5760873" y="586291"/>
                  </a:cubicBezTo>
                  <a:cubicBezTo>
                    <a:pt x="5794974" y="625534"/>
                    <a:pt x="5837457" y="652777"/>
                    <a:pt x="5883751" y="674686"/>
                  </a:cubicBezTo>
                  <a:cubicBezTo>
                    <a:pt x="5900323" y="682496"/>
                    <a:pt x="5918042" y="690306"/>
                    <a:pt x="5935949" y="692592"/>
                  </a:cubicBezTo>
                  <a:cubicBezTo>
                    <a:pt x="5954617" y="694878"/>
                    <a:pt x="5974240" y="691068"/>
                    <a:pt x="5993291" y="688972"/>
                  </a:cubicBezTo>
                  <a:cubicBezTo>
                    <a:pt x="6004531" y="687830"/>
                    <a:pt x="6017485" y="688020"/>
                    <a:pt x="6026440" y="682496"/>
                  </a:cubicBezTo>
                  <a:cubicBezTo>
                    <a:pt x="6054825" y="665159"/>
                    <a:pt x="6082258" y="646491"/>
                    <a:pt x="6108738" y="626296"/>
                  </a:cubicBezTo>
                  <a:cubicBezTo>
                    <a:pt x="6131409" y="608960"/>
                    <a:pt x="6135981" y="606483"/>
                    <a:pt x="6155602" y="628202"/>
                  </a:cubicBezTo>
                  <a:cubicBezTo>
                    <a:pt x="6175797" y="650491"/>
                    <a:pt x="6200944" y="662111"/>
                    <a:pt x="6228756" y="666873"/>
                  </a:cubicBezTo>
                  <a:cubicBezTo>
                    <a:pt x="6272764" y="674304"/>
                    <a:pt x="6317151" y="680590"/>
                    <a:pt x="6361539" y="684210"/>
                  </a:cubicBezTo>
                  <a:cubicBezTo>
                    <a:pt x="6401736" y="687448"/>
                    <a:pt x="6420977" y="669922"/>
                    <a:pt x="6428979" y="630106"/>
                  </a:cubicBezTo>
                  <a:cubicBezTo>
                    <a:pt x="6433551" y="608007"/>
                    <a:pt x="6439458" y="584003"/>
                    <a:pt x="6463840" y="578098"/>
                  </a:cubicBezTo>
                  <a:cubicBezTo>
                    <a:pt x="6503658" y="568572"/>
                    <a:pt x="6544997" y="564382"/>
                    <a:pt x="6564620" y="517708"/>
                  </a:cubicBezTo>
                  <a:cubicBezTo>
                    <a:pt x="6575478" y="527995"/>
                    <a:pt x="6582146" y="534091"/>
                    <a:pt x="6588625" y="540187"/>
                  </a:cubicBezTo>
                  <a:cubicBezTo>
                    <a:pt x="6606531" y="557142"/>
                    <a:pt x="6643678" y="564382"/>
                    <a:pt x="6662541" y="549714"/>
                  </a:cubicBezTo>
                  <a:cubicBezTo>
                    <a:pt x="6690354" y="528377"/>
                    <a:pt x="6715883" y="532377"/>
                    <a:pt x="6742552" y="548952"/>
                  </a:cubicBezTo>
                  <a:cubicBezTo>
                    <a:pt x="6764841" y="562668"/>
                    <a:pt x="6788417" y="567954"/>
                    <a:pt x="6812063" y="568430"/>
                  </a:cubicBezTo>
                  <a:lnTo>
                    <a:pt x="6858001" y="562267"/>
                  </a:lnTo>
                  <a:lnTo>
                    <a:pt x="6858001" y="734520"/>
                  </a:lnTo>
                  <a:lnTo>
                    <a:pt x="6815516" y="744220"/>
                  </a:lnTo>
                  <a:cubicBezTo>
                    <a:pt x="6793035" y="749744"/>
                    <a:pt x="6771319" y="759651"/>
                    <a:pt x="6748458" y="763271"/>
                  </a:cubicBezTo>
                  <a:cubicBezTo>
                    <a:pt x="6694164" y="771843"/>
                    <a:pt x="6639488" y="777939"/>
                    <a:pt x="6584812" y="784797"/>
                  </a:cubicBezTo>
                  <a:cubicBezTo>
                    <a:pt x="6528424" y="791846"/>
                    <a:pt x="6472225" y="799276"/>
                    <a:pt x="6415833" y="805562"/>
                  </a:cubicBezTo>
                  <a:cubicBezTo>
                    <a:pt x="6384972" y="808802"/>
                    <a:pt x="6353919" y="809372"/>
                    <a:pt x="6323058" y="812420"/>
                  </a:cubicBezTo>
                  <a:cubicBezTo>
                    <a:pt x="6296005" y="815088"/>
                    <a:pt x="6269144" y="820041"/>
                    <a:pt x="6242093" y="823281"/>
                  </a:cubicBezTo>
                  <a:cubicBezTo>
                    <a:pt x="6218660" y="825947"/>
                    <a:pt x="6195037" y="827471"/>
                    <a:pt x="6171605" y="830139"/>
                  </a:cubicBezTo>
                  <a:cubicBezTo>
                    <a:pt x="6134075" y="834519"/>
                    <a:pt x="6096736" y="839473"/>
                    <a:pt x="6059397" y="844045"/>
                  </a:cubicBezTo>
                  <a:cubicBezTo>
                    <a:pt x="6043776" y="845759"/>
                    <a:pt x="6027392" y="850522"/>
                    <a:pt x="6012723" y="847665"/>
                  </a:cubicBezTo>
                  <a:cubicBezTo>
                    <a:pt x="5975764" y="840425"/>
                    <a:pt x="5939377" y="842521"/>
                    <a:pt x="5902610" y="847473"/>
                  </a:cubicBezTo>
                  <a:cubicBezTo>
                    <a:pt x="5890037" y="849190"/>
                    <a:pt x="5876511" y="848808"/>
                    <a:pt x="5864318" y="845569"/>
                  </a:cubicBezTo>
                  <a:cubicBezTo>
                    <a:pt x="5839361" y="839091"/>
                    <a:pt x="5815169" y="829947"/>
                    <a:pt x="5790592" y="821947"/>
                  </a:cubicBezTo>
                  <a:cubicBezTo>
                    <a:pt x="5787924" y="820995"/>
                    <a:pt x="5784686" y="820803"/>
                    <a:pt x="5781830" y="820233"/>
                  </a:cubicBezTo>
                  <a:cubicBezTo>
                    <a:pt x="5765635" y="816992"/>
                    <a:pt x="5749634" y="813754"/>
                    <a:pt x="5733440" y="810896"/>
                  </a:cubicBezTo>
                  <a:cubicBezTo>
                    <a:pt x="5724678" y="809372"/>
                    <a:pt x="5715723" y="809182"/>
                    <a:pt x="5706959" y="807848"/>
                  </a:cubicBezTo>
                  <a:cubicBezTo>
                    <a:pt x="5673050" y="802514"/>
                    <a:pt x="5635711" y="811468"/>
                    <a:pt x="5606372" y="788417"/>
                  </a:cubicBezTo>
                  <a:cubicBezTo>
                    <a:pt x="5587321" y="773557"/>
                    <a:pt x="5568842" y="776987"/>
                    <a:pt x="5548460" y="779273"/>
                  </a:cubicBezTo>
                  <a:cubicBezTo>
                    <a:pt x="5533027" y="780987"/>
                    <a:pt x="5517215" y="780415"/>
                    <a:pt x="5501594" y="780607"/>
                  </a:cubicBezTo>
                  <a:cubicBezTo>
                    <a:pt x="5474161" y="781177"/>
                    <a:pt x="5446728" y="781369"/>
                    <a:pt x="5419295" y="782321"/>
                  </a:cubicBezTo>
                  <a:cubicBezTo>
                    <a:pt x="5410531" y="782701"/>
                    <a:pt x="5401579" y="787465"/>
                    <a:pt x="5393005" y="786703"/>
                  </a:cubicBezTo>
                  <a:cubicBezTo>
                    <a:pt x="5353379" y="783083"/>
                    <a:pt x="5313754" y="777367"/>
                    <a:pt x="5274129" y="774129"/>
                  </a:cubicBezTo>
                  <a:cubicBezTo>
                    <a:pt x="5251650" y="772225"/>
                    <a:pt x="5228597" y="775843"/>
                    <a:pt x="5206308" y="773177"/>
                  </a:cubicBezTo>
                  <a:cubicBezTo>
                    <a:pt x="5180591" y="770129"/>
                    <a:pt x="5155445" y="762319"/>
                    <a:pt x="5129916" y="757554"/>
                  </a:cubicBezTo>
                  <a:cubicBezTo>
                    <a:pt x="5122867" y="756222"/>
                    <a:pt x="5115057" y="757936"/>
                    <a:pt x="5107627" y="758316"/>
                  </a:cubicBezTo>
                  <a:cubicBezTo>
                    <a:pt x="5099245" y="758699"/>
                    <a:pt x="5091052" y="759461"/>
                    <a:pt x="5082670" y="759651"/>
                  </a:cubicBezTo>
                  <a:cubicBezTo>
                    <a:pt x="5057141" y="760033"/>
                    <a:pt x="5031614" y="759461"/>
                    <a:pt x="5006086" y="760795"/>
                  </a:cubicBezTo>
                  <a:cubicBezTo>
                    <a:pt x="4990465" y="761557"/>
                    <a:pt x="4974082" y="769367"/>
                    <a:pt x="4959602" y="766509"/>
                  </a:cubicBezTo>
                  <a:cubicBezTo>
                    <a:pt x="4930075" y="760985"/>
                    <a:pt x="4900546" y="773367"/>
                    <a:pt x="4871019" y="763081"/>
                  </a:cubicBezTo>
                  <a:cubicBezTo>
                    <a:pt x="4861873" y="760033"/>
                    <a:pt x="4849300" y="767653"/>
                    <a:pt x="4838250" y="768033"/>
                  </a:cubicBezTo>
                  <a:cubicBezTo>
                    <a:pt x="4810627" y="768985"/>
                    <a:pt x="4783004" y="768795"/>
                    <a:pt x="4755381" y="768605"/>
                  </a:cubicBezTo>
                  <a:cubicBezTo>
                    <a:pt x="4730614" y="768415"/>
                    <a:pt x="4704895" y="771081"/>
                    <a:pt x="4681083" y="765747"/>
                  </a:cubicBezTo>
                  <a:cubicBezTo>
                    <a:pt x="4656126" y="760033"/>
                    <a:pt x="4633647" y="760795"/>
                    <a:pt x="4609452" y="767271"/>
                  </a:cubicBezTo>
                  <a:cubicBezTo>
                    <a:pt x="4592878" y="771653"/>
                    <a:pt x="4575351" y="772225"/>
                    <a:pt x="4558207" y="773557"/>
                  </a:cubicBezTo>
                  <a:cubicBezTo>
                    <a:pt x="4539728" y="775081"/>
                    <a:pt x="4519343" y="771081"/>
                    <a:pt x="4502579" y="777367"/>
                  </a:cubicBezTo>
                  <a:cubicBezTo>
                    <a:pt x="4452665" y="796038"/>
                    <a:pt x="4401419" y="800038"/>
                    <a:pt x="4349222" y="800038"/>
                  </a:cubicBezTo>
                  <a:cubicBezTo>
                    <a:pt x="4339695" y="800038"/>
                    <a:pt x="4329979" y="797372"/>
                    <a:pt x="4320837" y="794514"/>
                  </a:cubicBezTo>
                  <a:cubicBezTo>
                    <a:pt x="4267493" y="777367"/>
                    <a:pt x="4213961" y="778891"/>
                    <a:pt x="4159667" y="789370"/>
                  </a:cubicBezTo>
                  <a:cubicBezTo>
                    <a:pt x="4148427" y="791656"/>
                    <a:pt x="4135854" y="792038"/>
                    <a:pt x="4124614" y="789752"/>
                  </a:cubicBezTo>
                  <a:cubicBezTo>
                    <a:pt x="4092989" y="783083"/>
                    <a:pt x="4062318" y="772033"/>
                    <a:pt x="4030503" y="767271"/>
                  </a:cubicBezTo>
                  <a:cubicBezTo>
                    <a:pt x="3977925" y="759461"/>
                    <a:pt x="3932394" y="785749"/>
                    <a:pt x="3885338" y="802896"/>
                  </a:cubicBezTo>
                  <a:cubicBezTo>
                    <a:pt x="3840569" y="819089"/>
                    <a:pt x="3802467" y="855666"/>
                    <a:pt x="3749506" y="847473"/>
                  </a:cubicBezTo>
                  <a:cubicBezTo>
                    <a:pt x="3744173" y="846711"/>
                    <a:pt x="3738267" y="851856"/>
                    <a:pt x="3732361" y="853190"/>
                  </a:cubicBezTo>
                  <a:cubicBezTo>
                    <a:pt x="3716168" y="856810"/>
                    <a:pt x="3699976" y="861190"/>
                    <a:pt x="3683591" y="862906"/>
                  </a:cubicBezTo>
                  <a:cubicBezTo>
                    <a:pt x="3663589" y="865192"/>
                    <a:pt x="3643204" y="864430"/>
                    <a:pt x="3623201" y="866334"/>
                  </a:cubicBezTo>
                  <a:cubicBezTo>
                    <a:pt x="3597482" y="868620"/>
                    <a:pt x="3572146" y="874716"/>
                    <a:pt x="3546617" y="874716"/>
                  </a:cubicBezTo>
                  <a:cubicBezTo>
                    <a:pt x="3526042" y="874716"/>
                    <a:pt x="3505657" y="867668"/>
                    <a:pt x="3485275" y="864238"/>
                  </a:cubicBezTo>
                  <a:cubicBezTo>
                    <a:pt x="3456508" y="859476"/>
                    <a:pt x="3424883" y="860810"/>
                    <a:pt x="3399546" y="848618"/>
                  </a:cubicBezTo>
                  <a:cubicBezTo>
                    <a:pt x="3372495" y="835663"/>
                    <a:pt x="3346776" y="829757"/>
                    <a:pt x="3318771" y="833757"/>
                  </a:cubicBezTo>
                  <a:cubicBezTo>
                    <a:pt x="3309437" y="835091"/>
                    <a:pt x="3297434" y="843093"/>
                    <a:pt x="3293244" y="851284"/>
                  </a:cubicBezTo>
                  <a:cubicBezTo>
                    <a:pt x="3283908" y="869572"/>
                    <a:pt x="3271145" y="872812"/>
                    <a:pt x="3253809" y="866524"/>
                  </a:cubicBezTo>
                  <a:cubicBezTo>
                    <a:pt x="3238758" y="861190"/>
                    <a:pt x="3220280" y="858524"/>
                    <a:pt x="3209993" y="848235"/>
                  </a:cubicBezTo>
                  <a:cubicBezTo>
                    <a:pt x="3180844" y="819089"/>
                    <a:pt x="3143695" y="818136"/>
                    <a:pt x="3107500" y="810326"/>
                  </a:cubicBezTo>
                  <a:cubicBezTo>
                    <a:pt x="3085403" y="805562"/>
                    <a:pt x="3064827" y="805372"/>
                    <a:pt x="3042728" y="808610"/>
                  </a:cubicBezTo>
                  <a:cubicBezTo>
                    <a:pt x="2994722" y="815850"/>
                    <a:pt x="2948047" y="805562"/>
                    <a:pt x="2901943" y="792418"/>
                  </a:cubicBezTo>
                  <a:cubicBezTo>
                    <a:pt x="2871462" y="783655"/>
                    <a:pt x="2840219" y="778321"/>
                    <a:pt x="2809930" y="769367"/>
                  </a:cubicBezTo>
                  <a:cubicBezTo>
                    <a:pt x="2787259" y="762509"/>
                    <a:pt x="2764590" y="754316"/>
                    <a:pt x="2743826" y="743268"/>
                  </a:cubicBezTo>
                  <a:cubicBezTo>
                    <a:pt x="2713723" y="727073"/>
                    <a:pt x="2687436" y="702689"/>
                    <a:pt x="2649143" y="709167"/>
                  </a:cubicBezTo>
                  <a:cubicBezTo>
                    <a:pt x="2615421" y="714881"/>
                    <a:pt x="2584942" y="702881"/>
                    <a:pt x="2554079" y="691450"/>
                  </a:cubicBezTo>
                  <a:cubicBezTo>
                    <a:pt x="2531409" y="683068"/>
                    <a:pt x="2508742" y="674494"/>
                    <a:pt x="2485307" y="669160"/>
                  </a:cubicBezTo>
                  <a:cubicBezTo>
                    <a:pt x="2457492" y="662873"/>
                    <a:pt x="2426059" y="665541"/>
                    <a:pt x="2401292" y="653919"/>
                  </a:cubicBezTo>
                  <a:cubicBezTo>
                    <a:pt x="2375383" y="641727"/>
                    <a:pt x="2353859" y="649919"/>
                    <a:pt x="2330806" y="653349"/>
                  </a:cubicBezTo>
                  <a:cubicBezTo>
                    <a:pt x="2294039" y="658683"/>
                    <a:pt x="2257459" y="668590"/>
                    <a:pt x="2220312" y="656015"/>
                  </a:cubicBezTo>
                  <a:cubicBezTo>
                    <a:pt x="2175163" y="640775"/>
                    <a:pt x="2130393" y="624392"/>
                    <a:pt x="2085054" y="609914"/>
                  </a:cubicBezTo>
                  <a:cubicBezTo>
                    <a:pt x="2067525" y="604387"/>
                    <a:pt x="2048668" y="602101"/>
                    <a:pt x="2030378" y="599625"/>
                  </a:cubicBezTo>
                  <a:cubicBezTo>
                    <a:pt x="2013043" y="597529"/>
                    <a:pt x="1992279" y="602863"/>
                    <a:pt x="1978940" y="594863"/>
                  </a:cubicBezTo>
                  <a:cubicBezTo>
                    <a:pt x="1944649" y="574288"/>
                    <a:pt x="1909408" y="564192"/>
                    <a:pt x="1869780" y="564192"/>
                  </a:cubicBezTo>
                  <a:cubicBezTo>
                    <a:pt x="1854920" y="564192"/>
                    <a:pt x="1840441" y="555618"/>
                    <a:pt x="1825393" y="554094"/>
                  </a:cubicBezTo>
                  <a:cubicBezTo>
                    <a:pt x="1804816" y="552190"/>
                    <a:pt x="1781194" y="547045"/>
                    <a:pt x="1763287" y="554286"/>
                  </a:cubicBezTo>
                  <a:cubicBezTo>
                    <a:pt x="1721185" y="571430"/>
                    <a:pt x="1687086" y="557142"/>
                    <a:pt x="1650317" y="540187"/>
                  </a:cubicBezTo>
                  <a:cubicBezTo>
                    <a:pt x="1614120" y="523423"/>
                    <a:pt x="1576019" y="510088"/>
                    <a:pt x="1537537" y="499038"/>
                  </a:cubicBezTo>
                  <a:cubicBezTo>
                    <a:pt x="1523059" y="495038"/>
                    <a:pt x="1505724" y="501706"/>
                    <a:pt x="1489720" y="503038"/>
                  </a:cubicBezTo>
                  <a:cubicBezTo>
                    <a:pt x="1484004" y="503420"/>
                    <a:pt x="1477717" y="503992"/>
                    <a:pt x="1472575" y="502086"/>
                  </a:cubicBezTo>
                  <a:cubicBezTo>
                    <a:pt x="1422854" y="483797"/>
                    <a:pt x="1372368" y="469891"/>
                    <a:pt x="1318456" y="479415"/>
                  </a:cubicBezTo>
                  <a:cubicBezTo>
                    <a:pt x="1313504" y="480369"/>
                    <a:pt x="1307978" y="478273"/>
                    <a:pt x="1303024" y="476939"/>
                  </a:cubicBezTo>
                  <a:cubicBezTo>
                    <a:pt x="1278829" y="470081"/>
                    <a:pt x="1255206" y="459223"/>
                    <a:pt x="1230633" y="456746"/>
                  </a:cubicBezTo>
                  <a:cubicBezTo>
                    <a:pt x="1170051" y="450650"/>
                    <a:pt x="1109091" y="448172"/>
                    <a:pt x="1048125" y="444172"/>
                  </a:cubicBezTo>
                  <a:cubicBezTo>
                    <a:pt x="1044315" y="443982"/>
                    <a:pt x="1040315" y="443982"/>
                    <a:pt x="1036887" y="442648"/>
                  </a:cubicBezTo>
                  <a:cubicBezTo>
                    <a:pt x="1014406" y="434456"/>
                    <a:pt x="994785" y="437124"/>
                    <a:pt x="975733" y="452744"/>
                  </a:cubicBezTo>
                  <a:cubicBezTo>
                    <a:pt x="967350" y="459603"/>
                    <a:pt x="955920" y="463223"/>
                    <a:pt x="945444" y="467033"/>
                  </a:cubicBezTo>
                  <a:cubicBezTo>
                    <a:pt x="930011" y="472749"/>
                    <a:pt x="914200" y="478273"/>
                    <a:pt x="898198" y="481893"/>
                  </a:cubicBezTo>
                  <a:cubicBezTo>
                    <a:pt x="882384" y="485321"/>
                    <a:pt x="865430" y="490084"/>
                    <a:pt x="850189" y="487417"/>
                  </a:cubicBezTo>
                  <a:cubicBezTo>
                    <a:pt x="822756" y="482655"/>
                    <a:pt x="796655" y="471987"/>
                    <a:pt x="769605" y="464937"/>
                  </a:cubicBezTo>
                  <a:cubicBezTo>
                    <a:pt x="760270" y="462461"/>
                    <a:pt x="749982" y="462843"/>
                    <a:pt x="740268" y="462651"/>
                  </a:cubicBezTo>
                  <a:cubicBezTo>
                    <a:pt x="717977" y="462081"/>
                    <a:pt x="695116" y="467605"/>
                    <a:pt x="674923" y="451792"/>
                  </a:cubicBezTo>
                  <a:cubicBezTo>
                    <a:pt x="656255" y="436934"/>
                    <a:pt x="637392" y="441314"/>
                    <a:pt x="617772" y="452554"/>
                  </a:cubicBezTo>
                  <a:cubicBezTo>
                    <a:pt x="603673" y="460557"/>
                    <a:pt x="587672" y="466843"/>
                    <a:pt x="571860" y="469891"/>
                  </a:cubicBezTo>
                  <a:cubicBezTo>
                    <a:pt x="550141" y="474081"/>
                    <a:pt x="528615" y="475797"/>
                    <a:pt x="505182" y="473319"/>
                  </a:cubicBezTo>
                  <a:cubicBezTo>
                    <a:pt x="488607" y="471605"/>
                    <a:pt x="475081" y="470843"/>
                    <a:pt x="462126" y="460747"/>
                  </a:cubicBezTo>
                  <a:cubicBezTo>
                    <a:pt x="460032" y="459223"/>
                    <a:pt x="456222" y="458841"/>
                    <a:pt x="453364" y="459033"/>
                  </a:cubicBezTo>
                  <a:cubicBezTo>
                    <a:pt x="415835" y="462271"/>
                    <a:pt x="378686" y="460557"/>
                    <a:pt x="340774" y="458268"/>
                  </a:cubicBezTo>
                  <a:cubicBezTo>
                    <a:pt x="292579" y="455222"/>
                    <a:pt x="241901" y="464175"/>
                    <a:pt x="200182" y="496180"/>
                  </a:cubicBezTo>
                  <a:cubicBezTo>
                    <a:pt x="194085" y="500944"/>
                    <a:pt x="184941" y="503038"/>
                    <a:pt x="176939" y="504182"/>
                  </a:cubicBezTo>
                  <a:cubicBezTo>
                    <a:pt x="139219" y="509134"/>
                    <a:pt x="101308" y="512564"/>
                    <a:pt x="63587" y="518088"/>
                  </a:cubicBezTo>
                  <a:cubicBezTo>
                    <a:pt x="43012" y="521137"/>
                    <a:pt x="21486" y="523805"/>
                    <a:pt x="2817" y="532187"/>
                  </a:cubicBezTo>
                  <a:lnTo>
                    <a:pt x="0" y="533314"/>
                  </a:lnTo>
                  <a:close/>
                </a:path>
              </a:pathLst>
            </a:custGeom>
            <a:blipFill dpi="0" rotWithShape="1">
              <a:blip r:embed="rId3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8645253D-4444-0AF6-1517-222FEBF506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56127" y="395111"/>
            <a:ext cx="7635853" cy="6462887"/>
          </a:xfrm>
        </p:spPr>
        <p:txBody>
          <a:bodyPr>
            <a:normAutofit/>
          </a:bodyPr>
          <a:lstStyle/>
          <a:p>
            <a:pPr algn="l"/>
            <a:r>
              <a:rPr lang="hr-HR" sz="2400" b="1" i="0" dirty="0">
                <a:solidFill>
                  <a:schemeClr val="bg1"/>
                </a:solidFill>
                <a:effectLst/>
                <a:latin typeface="IBM Plex Sans" panose="020B0604020202020204" pitchFamily="34" charset="0"/>
              </a:rPr>
              <a:t>Narodna priča o pijetlu iz </a:t>
            </a:r>
            <a:r>
              <a:rPr lang="hr-HR" sz="2400" b="1" i="0" dirty="0" err="1">
                <a:solidFill>
                  <a:schemeClr val="bg1"/>
                </a:solidFill>
                <a:effectLst/>
                <a:latin typeface="IBM Plex Sans" panose="020B0604020202020204" pitchFamily="34" charset="0"/>
              </a:rPr>
              <a:t>Barcelosa</a:t>
            </a:r>
            <a:r>
              <a:rPr lang="hr-HR" sz="2400" b="0" i="0" u="none" strike="noStrike" baseline="30000" dirty="0">
                <a:solidFill>
                  <a:schemeClr val="bg1"/>
                </a:solidFill>
                <a:effectLst/>
                <a:latin typeface="IBM Plex Sans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[1]</a:t>
            </a:r>
            <a:r>
              <a:rPr lang="hr-HR" sz="2400" b="0" i="0" dirty="0">
                <a:solidFill>
                  <a:schemeClr val="bg1"/>
                </a:solidFill>
                <a:effectLst/>
                <a:latin typeface="IBM Plex Sans" panose="020B0604020202020204" pitchFamily="34" charset="0"/>
              </a:rPr>
              <a:t> govori o čudesnoj intervenciji mrtvog pijetla u dokazivanju nevinosti čovjeka koji je lažno optužen i osuđen na smrt. Priča je povezana sa 17. stoljećem</a:t>
            </a:r>
            <a:r>
              <a:rPr lang="hr-HR" sz="2400" dirty="0">
                <a:solidFill>
                  <a:schemeClr val="bg1"/>
                </a:solidFill>
                <a:latin typeface="IBM Plex Sans" panose="020B0604020202020204" pitchFamily="34" charset="0"/>
              </a:rPr>
              <a:t> i </a:t>
            </a:r>
            <a:r>
              <a:rPr lang="hr-HR" sz="2400" b="0" i="0" dirty="0">
                <a:solidFill>
                  <a:schemeClr val="bg1"/>
                </a:solidFill>
                <a:effectLst/>
                <a:latin typeface="IBM Plex Sans" panose="020B0604020202020204" pitchFamily="34" charset="0"/>
              </a:rPr>
              <a:t>palačom u </a:t>
            </a:r>
            <a:r>
              <a:rPr lang="hr-HR" sz="2400" b="0" i="0" u="none" strike="noStrike" dirty="0" err="1">
                <a:solidFill>
                  <a:schemeClr val="bg1"/>
                </a:solidFill>
                <a:effectLst/>
                <a:latin typeface="IBM Plex Sans" panose="020B0604020202020204" pitchFamily="34" charset="0"/>
                <a:hlinkClick r:id="rId5" tooltip="Barcelos, Portugal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Barcelos</a:t>
            </a:r>
            <a:r>
              <a:rPr lang="hr-HR" sz="2400" b="0" i="0" dirty="0">
                <a:solidFill>
                  <a:schemeClr val="bg1"/>
                </a:solidFill>
                <a:effectLst/>
                <a:latin typeface="IBM Plex Sans" panose="020B0604020202020204" pitchFamily="34" charset="0"/>
              </a:rPr>
              <a:t>, gradu u </a:t>
            </a:r>
            <a:r>
              <a:rPr lang="hr-HR" sz="2400" b="0" i="0" u="none" strike="noStrike" dirty="0">
                <a:solidFill>
                  <a:srgbClr val="0563C1"/>
                </a:solidFill>
                <a:effectLst/>
                <a:latin typeface="IBM Plex Sans" panose="020B0604020202020204" pitchFamily="34" charset="0"/>
                <a:hlinkClick r:id="rId6" tooltip="Okrug Braga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Okrugu </a:t>
            </a:r>
            <a:r>
              <a:rPr lang="hr-HR" sz="2400" b="0" i="0" u="none" strike="noStrike" dirty="0" err="1">
                <a:solidFill>
                  <a:schemeClr val="bg1"/>
                </a:solidFill>
                <a:effectLst/>
                <a:latin typeface="IBM Plex Sans" panose="020B0604020202020204" pitchFamily="34" charset="0"/>
                <a:hlinkClick r:id="rId6" tooltip="Okrug Braga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Braga</a:t>
            </a:r>
            <a:r>
              <a:rPr lang="hr-HR" sz="2400" b="0" i="0" u="none" strike="noStrike" dirty="0">
                <a:solidFill>
                  <a:schemeClr val="bg1"/>
                </a:solidFill>
                <a:effectLst/>
                <a:latin typeface="IBM Plex Sans" panose="020B0604020202020204" pitchFamily="34" charset="0"/>
              </a:rPr>
              <a:t>,</a:t>
            </a:r>
            <a:r>
              <a:rPr lang="hr-HR" sz="2400" b="0" i="0" dirty="0">
                <a:solidFill>
                  <a:schemeClr val="bg1"/>
                </a:solidFill>
                <a:effectLst/>
                <a:latin typeface="IBM Plex Sans" panose="020B0604020202020204" pitchFamily="34" charset="0"/>
              </a:rPr>
              <a:t> sjeverozapadni </a:t>
            </a:r>
            <a:r>
              <a:rPr lang="hr-HR" sz="2400" b="0" i="0" u="none" strike="noStrike" dirty="0">
                <a:solidFill>
                  <a:schemeClr val="bg1"/>
                </a:solidFill>
                <a:effectLst/>
                <a:latin typeface="IBM Plex Sans" panose="020B0604020202020204" pitchFamily="34" charset="0"/>
                <a:hlinkClick r:id="rId7" tooltip="Portugal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Portugal</a:t>
            </a:r>
            <a:r>
              <a:rPr lang="hr-HR" sz="2400" b="0" i="0" dirty="0">
                <a:solidFill>
                  <a:schemeClr val="bg1"/>
                </a:solidFill>
                <a:effectLst/>
                <a:latin typeface="IBM Plex Sans" panose="020B0604020202020204" pitchFamily="34" charset="0"/>
              </a:rPr>
              <a:t>.</a:t>
            </a:r>
          </a:p>
          <a:p>
            <a:pPr marL="0" indent="0" algn="l">
              <a:buNone/>
            </a:pPr>
            <a:endParaRPr lang="hr-HR" sz="2400" b="0" i="0" dirty="0">
              <a:solidFill>
                <a:schemeClr val="bg1"/>
              </a:solidFill>
              <a:effectLst/>
              <a:latin typeface="IBM Plex Sans" panose="020B0604020202020204" pitchFamily="34" charset="0"/>
            </a:endParaRPr>
          </a:p>
          <a:p>
            <a:pPr algn="l"/>
            <a:r>
              <a:rPr lang="hr-HR" sz="2400" b="0" i="0" dirty="0">
                <a:solidFill>
                  <a:schemeClr val="bg1"/>
                </a:solidFill>
                <a:effectLst/>
                <a:latin typeface="IBM Plex Sans" panose="020B0604020202020204" pitchFamily="34" charset="0"/>
              </a:rPr>
              <a:t>Prema priči, zemljoposjedniku u </a:t>
            </a:r>
            <a:r>
              <a:rPr lang="hr-HR" sz="2400" b="0" i="0" u="none" strike="noStrike" dirty="0" err="1">
                <a:solidFill>
                  <a:schemeClr val="bg1"/>
                </a:solidFill>
                <a:effectLst/>
                <a:latin typeface="IBM Plex Sans" panose="020B0604020202020204" pitchFamily="34" charset="0"/>
                <a:hlinkClick r:id="rId5" tooltip="Barcelos, Portugal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Barcelos</a:t>
            </a:r>
            <a:r>
              <a:rPr lang="hr-HR" sz="2400" b="0" i="0" u="none" strike="noStrike" dirty="0" err="1">
                <a:solidFill>
                  <a:schemeClr val="bg1"/>
                </a:solidFill>
                <a:effectLst/>
                <a:latin typeface="IBM Plex Sans" panose="020B0604020202020204" pitchFamily="34" charset="0"/>
              </a:rPr>
              <a:t>u</a:t>
            </a:r>
            <a:r>
              <a:rPr lang="hr-HR" sz="2400" b="0" i="0" u="none" strike="noStrike" dirty="0">
                <a:solidFill>
                  <a:schemeClr val="bg1"/>
                </a:solidFill>
                <a:effectLst/>
                <a:latin typeface="IBM Plex Sans" panose="020B0604020202020204" pitchFamily="34" charset="0"/>
              </a:rPr>
              <a:t> su</a:t>
            </a:r>
            <a:r>
              <a:rPr lang="hr-HR" sz="2400" b="0" i="0" dirty="0">
                <a:solidFill>
                  <a:schemeClr val="bg1"/>
                </a:solidFill>
                <a:effectLst/>
                <a:latin typeface="IBM Plex Sans" panose="020B0604020202020204" pitchFamily="34" charset="0"/>
              </a:rPr>
              <a:t> ukrali srebro i stanovnici tog grada tražili su osobu koja je počinila zločin. Jednog dana, čovjek iz </a:t>
            </a:r>
            <a:r>
              <a:rPr lang="hr-HR" sz="2400" dirty="0">
                <a:solidFill>
                  <a:schemeClr val="bg1"/>
                </a:solidFill>
                <a:latin typeface="IBM Plex Sans" panose="020B0604020202020204" pitchFamily="34" charset="0"/>
              </a:rPr>
              <a:t>Galicije</a:t>
            </a:r>
            <a:r>
              <a:rPr lang="hr-HR" sz="2400" b="0" i="0" dirty="0">
                <a:solidFill>
                  <a:schemeClr val="bg1"/>
                </a:solidFill>
                <a:effectLst/>
                <a:latin typeface="IBM Plex Sans" panose="020B0604020202020204" pitchFamily="34" charset="0"/>
              </a:rPr>
              <a:t> se pojavio i postao sumnjiv, usprkos njegovim molbama da je nevin. Putnik iz </a:t>
            </a:r>
            <a:r>
              <a:rPr lang="hr-HR" sz="2400" dirty="0">
                <a:solidFill>
                  <a:schemeClr val="bg1"/>
                </a:solidFill>
                <a:latin typeface="IBM Plex Sans" panose="020B0604020202020204" pitchFamily="34" charset="0"/>
              </a:rPr>
              <a:t>Galicije se</a:t>
            </a:r>
            <a:r>
              <a:rPr lang="hr-HR" sz="2400" b="0" i="0" dirty="0">
                <a:solidFill>
                  <a:schemeClr val="bg1"/>
                </a:solidFill>
                <a:effectLst/>
                <a:latin typeface="IBM Plex Sans" panose="020B0604020202020204" pitchFamily="34" charset="0"/>
              </a:rPr>
              <a:t> zakleo da je samo prolazio kroz </a:t>
            </a:r>
            <a:r>
              <a:rPr lang="hr-HR" sz="2400" b="0" i="0" dirty="0" err="1">
                <a:solidFill>
                  <a:schemeClr val="bg1"/>
                </a:solidFill>
                <a:effectLst/>
                <a:latin typeface="IBM Plex Sans" panose="020B0604020202020204" pitchFamily="34" charset="0"/>
              </a:rPr>
              <a:t>Barcelos</a:t>
            </a:r>
            <a:r>
              <a:rPr lang="hr-HR" sz="2400" b="0" i="0" dirty="0">
                <a:solidFill>
                  <a:schemeClr val="bg1"/>
                </a:solidFill>
                <a:effectLst/>
                <a:latin typeface="IBM Plex Sans" panose="020B0604020202020204" pitchFamily="34" charset="0"/>
              </a:rPr>
              <a:t> na </a:t>
            </a:r>
            <a:r>
              <a:rPr lang="hr-HR" sz="2400" b="0" i="0" u="none" strike="noStrike" dirty="0">
                <a:solidFill>
                  <a:schemeClr val="bg1"/>
                </a:solidFill>
                <a:effectLst/>
                <a:latin typeface="IBM Plex Sans" panose="020B0604020202020204" pitchFamily="34" charset="0"/>
                <a:hlinkClick r:id="rId8" tooltip="Hodočašć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Hodočašće</a:t>
            </a:r>
            <a:r>
              <a:rPr lang="hr-HR" sz="2400" b="0" i="0" dirty="0">
                <a:solidFill>
                  <a:schemeClr val="bg1"/>
                </a:solidFill>
                <a:effectLst/>
                <a:latin typeface="IBM Plex Sans" panose="020B0604020202020204" pitchFamily="34" charset="0"/>
              </a:rPr>
              <a:t> do </a:t>
            </a:r>
            <a:r>
              <a:rPr lang="hr-HR" sz="2400" b="0" i="0" u="none" strike="noStrike" dirty="0">
                <a:solidFill>
                  <a:schemeClr val="bg1"/>
                </a:solidFill>
                <a:effectLst/>
                <a:latin typeface="IBM Plex Sans" panose="020B0604020202020204" pitchFamily="34" charset="0"/>
                <a:hlinkClick r:id="rId9" tooltip="Santiago de Compostela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Santiago de Compostela</a:t>
            </a:r>
            <a:r>
              <a:rPr lang="hr-HR" sz="2400" b="0" i="0" dirty="0">
                <a:solidFill>
                  <a:schemeClr val="bg1"/>
                </a:solidFill>
                <a:effectLst/>
                <a:latin typeface="IBM Plex Sans" panose="020B0604020202020204" pitchFamily="34" charset="0"/>
              </a:rPr>
              <a:t>. Ipak je osuđen na vješala i u trenutku smaknuća mrtav je </a:t>
            </a:r>
            <a:r>
              <a:rPr lang="hr-HR" sz="2400" b="0" i="0" dirty="0" err="1">
                <a:solidFill>
                  <a:schemeClr val="bg1"/>
                </a:solidFill>
                <a:effectLst/>
                <a:latin typeface="IBM Plex Sans" panose="020B0604020202020204" pitchFamily="34" charset="0"/>
              </a:rPr>
              <a:t>pjetao</a:t>
            </a:r>
            <a:r>
              <a:rPr lang="hr-HR" sz="2400" b="0" i="0" dirty="0">
                <a:solidFill>
                  <a:schemeClr val="bg1"/>
                </a:solidFill>
                <a:effectLst/>
                <a:latin typeface="IBM Plex Sans" panose="020B0604020202020204" pitchFamily="34" charset="0"/>
              </a:rPr>
              <a:t> jedne djevojke zakukurikao i tako je on, čudom spašen. Oženio je tu djevojku koji su, naravno, dugo i sretno živjeli. </a:t>
            </a:r>
          </a:p>
          <a:p>
            <a:endParaRPr lang="en-US" sz="2400" dirty="0">
              <a:solidFill>
                <a:schemeClr val="bg1">
                  <a:alpha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56786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ka 4">
            <a:extLst>
              <a:ext uri="{FF2B5EF4-FFF2-40B4-BE49-F238E27FC236}">
                <a16:creationId xmlns:a16="http://schemas.microsoft.com/office/drawing/2014/main" id="{F1D8CADE-0895-4652-BD0B-4D828657A5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9371" y="0"/>
            <a:ext cx="6797137" cy="6417578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6" name="Slika 5">
            <a:extLst>
              <a:ext uri="{FF2B5EF4-FFF2-40B4-BE49-F238E27FC236}">
                <a16:creationId xmlns:a16="http://schemas.microsoft.com/office/drawing/2014/main" id="{419192BD-3A0D-4077-8748-55591F28AC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10" y="2298583"/>
            <a:ext cx="4264004" cy="4118994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7" name="TekstniOkvir 6">
            <a:extLst>
              <a:ext uri="{FF2B5EF4-FFF2-40B4-BE49-F238E27FC236}">
                <a16:creationId xmlns:a16="http://schemas.microsoft.com/office/drawing/2014/main" id="{E9C1B95F-3EFE-405A-96B5-EB655B221527}"/>
              </a:ext>
            </a:extLst>
          </p:cNvPr>
          <p:cNvSpPr txBox="1"/>
          <p:nvPr/>
        </p:nvSpPr>
        <p:spPr>
          <a:xfrm>
            <a:off x="1306287" y="440423"/>
            <a:ext cx="19303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Bahnschrift SemiBold Condensed" panose="020B0502040204020203" pitchFamily="34" charset="0"/>
              </a:rPr>
              <a:t>PORTO</a:t>
            </a:r>
          </a:p>
        </p:txBody>
      </p:sp>
    </p:spTree>
    <p:extLst>
      <p:ext uri="{BB962C8B-B14F-4D97-AF65-F5344CB8AC3E}">
        <p14:creationId xmlns:p14="http://schemas.microsoft.com/office/powerpoint/2010/main" val="30902431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EFBF0BBB-FFD8-4FA6-ADE0-BA798B6751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9E202EB1-07D8-43C9-8FCB-0C4721135D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r-HR" dirty="0"/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id="{D96BCB4E-D0A1-410A-955E-8B08A9D74F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1" y="0"/>
            <a:ext cx="963788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914326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Rezervirano mjesto sadržaja 4">
            <a:extLst>
              <a:ext uri="{FF2B5EF4-FFF2-40B4-BE49-F238E27FC236}">
                <a16:creationId xmlns:a16="http://schemas.microsoft.com/office/drawing/2014/main" id="{AF0781C9-9AB2-4447-B8E6-F304ECEC7D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42523" b="15297"/>
          <a:stretch/>
        </p:blipFill>
        <p:spPr>
          <a:xfrm>
            <a:off x="20" y="1282"/>
            <a:ext cx="12191980" cy="7183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01580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Rezervirano mjesto sadržaja 4">
            <a:extLst>
              <a:ext uri="{FF2B5EF4-FFF2-40B4-BE49-F238E27FC236}">
                <a16:creationId xmlns:a16="http://schemas.microsoft.com/office/drawing/2014/main" id="{80D9AF31-8544-4B13-87E8-F310F34388C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21718" r="-1" b="3262"/>
          <a:stretch/>
        </p:blipFill>
        <p:spPr>
          <a:xfrm>
            <a:off x="814157" y="457200"/>
            <a:ext cx="10563685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662180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67BCF0F-591A-0C13-A37D-7F3C89508FA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 t="4311" b="1142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50AB553-2A96-4A92-96F2-93548E096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10000">
                <a:schemeClr val="bg2">
                  <a:alpha val="68000"/>
                </a:schemeClr>
              </a:gs>
              <a:gs pos="85000">
                <a:schemeClr val="bg2">
                  <a:alpha val="97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E02C6426-E227-498A-B122-075A5BCE7F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hr-HR" dirty="0"/>
              <a:t>I OVO JE PORTUGAL; </a:t>
            </a:r>
            <a:br>
              <a:rPr lang="hr-HR" dirty="0"/>
            </a:br>
            <a:endParaRPr lang="hr-HR" dirty="0"/>
          </a:p>
        </p:txBody>
      </p:sp>
      <p:graphicFrame>
        <p:nvGraphicFramePr>
          <p:cNvPr id="5" name="Rezervirano mjesto sadržaja 2">
            <a:extLst>
              <a:ext uri="{FF2B5EF4-FFF2-40B4-BE49-F238E27FC236}">
                <a16:creationId xmlns:a16="http://schemas.microsoft.com/office/drawing/2014/main" id="{7112E75C-343F-24D6-5615-E2698E318A5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3149535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92538678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67D9BF1D-2729-4EB3-969C-D22EB1F8A0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pic>
        <p:nvPicPr>
          <p:cNvPr id="5" name="Rezervirano mjesto sadržaja 4">
            <a:extLst>
              <a:ext uri="{FF2B5EF4-FFF2-40B4-BE49-F238E27FC236}">
                <a16:creationId xmlns:a16="http://schemas.microsoft.com/office/drawing/2014/main" id="{543A6063-8421-4008-9CA1-781B14E05FF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222101602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35DC2E5-4AE5-49BB-8E0D-86EE14F44C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52B34D8D-BFA7-4724-B0D4-EC206C47F9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r-HR"/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id="{954A084D-4AE5-4E24-818C-6093EF0475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841829"/>
            <a:ext cx="12191999" cy="8258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358548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B4BE1A9-0DBE-4C8D-A8EF-1B5A4B6D64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pic>
        <p:nvPicPr>
          <p:cNvPr id="9" name="Rezervirano mjesto sadržaja 8">
            <a:extLst>
              <a:ext uri="{FF2B5EF4-FFF2-40B4-BE49-F238E27FC236}">
                <a16:creationId xmlns:a16="http://schemas.microsoft.com/office/drawing/2014/main" id="{FB5492F2-435C-4E28-A6A3-0226F4310C4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798286"/>
            <a:ext cx="12192000" cy="8606972"/>
          </a:xfrm>
        </p:spPr>
      </p:pic>
    </p:spTree>
    <p:extLst>
      <p:ext uri="{BB962C8B-B14F-4D97-AF65-F5344CB8AC3E}">
        <p14:creationId xmlns:p14="http://schemas.microsoft.com/office/powerpoint/2010/main" val="57362604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3000"/>
                <a:satMod val="150000"/>
                <a:shade val="98000"/>
                <a:lumMod val="102000"/>
              </a:schemeClr>
            </a:gs>
            <a:gs pos="50000">
              <a:schemeClr val="bg1">
                <a:tint val="98000"/>
                <a:satMod val="130000"/>
                <a:shade val="90000"/>
                <a:lumMod val="103000"/>
              </a:schemeClr>
            </a:gs>
            <a:gs pos="100000">
              <a:schemeClr val="bg1">
                <a:shade val="63000"/>
                <a:satMod val="12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A2509F26-B5DC-4BA7-B476-4CB044237A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mpact" panose="020B0806030902050204"/>
              <a:ea typeface="+mn-ea"/>
              <a:cs typeface="+mn-cs"/>
            </a:endParaRPr>
          </a:p>
        </p:txBody>
      </p:sp>
      <p:sp>
        <p:nvSpPr>
          <p:cNvPr id="1033" name="Rectangle 1032">
            <a:extLst>
              <a:ext uri="{FF2B5EF4-FFF2-40B4-BE49-F238E27FC236}">
                <a16:creationId xmlns:a16="http://schemas.microsoft.com/office/drawing/2014/main" id="{DB103EB1-B135-4526-B883-33228FC27F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80000">
            <a:off x="815340" y="683404"/>
            <a:ext cx="10561320" cy="5404104"/>
          </a:xfrm>
          <a:prstGeom prst="rect">
            <a:avLst/>
          </a:prstGeom>
          <a:solidFill>
            <a:srgbClr val="FFFFFF"/>
          </a:solidFill>
          <a:ln w="3175" cap="sq" cmpd="thinThick">
            <a:solidFill>
              <a:srgbClr val="DDDDDD"/>
            </a:solidFill>
            <a:miter lim="800000"/>
          </a:ln>
          <a:effectLst>
            <a:outerShdw blurRad="2667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mpact" panose="020B0806030902050204"/>
              <a:ea typeface="+mn-ea"/>
              <a:cs typeface="+mn-cs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80225871-B0AA-4402-BB6A-D3F86C41406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8" r="-1" b="3048"/>
          <a:stretch/>
        </p:blipFill>
        <p:spPr bwMode="auto">
          <a:xfrm rot="21480000">
            <a:off x="1137837" y="1003258"/>
            <a:ext cx="9916327" cy="4764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178509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85" name="!!BGRectangle">
            <a:extLst>
              <a:ext uri="{FF2B5EF4-FFF2-40B4-BE49-F238E27FC236}">
                <a16:creationId xmlns:a16="http://schemas.microsoft.com/office/drawing/2014/main" id="{9B76D444-2756-434F-AE61-96D69830C1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950FC2DE-2E9C-483C-A426-2936724C66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7" y="474146"/>
            <a:ext cx="10515593" cy="1197864"/>
          </a:xfrm>
        </p:spPr>
        <p:txBody>
          <a:bodyPr>
            <a:normAutofit/>
          </a:bodyPr>
          <a:lstStyle/>
          <a:p>
            <a:endParaRPr lang="hr-HR"/>
          </a:p>
        </p:txBody>
      </p:sp>
      <p:sp>
        <p:nvSpPr>
          <p:cNvPr id="3086" name="!!Line">
            <a:extLst>
              <a:ext uri="{FF2B5EF4-FFF2-40B4-BE49-F238E27FC236}">
                <a16:creationId xmlns:a16="http://schemas.microsoft.com/office/drawing/2014/main" id="{B0161EF8-C8C6-4F2A-9D5C-49BD28A2BD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6344" y="585216"/>
            <a:ext cx="9144" cy="914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 descr="Ronaldo diktira spisak jela u Unitedu: Dva specijaliteta nisu naišla na  odobravanje saigrača">
            <a:extLst>
              <a:ext uri="{FF2B5EF4-FFF2-40B4-BE49-F238E27FC236}">
                <a16:creationId xmlns:a16="http://schemas.microsoft.com/office/drawing/2014/main" id="{253E926D-752A-4642-ACDE-D8302F420B2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3" b="-2"/>
          <a:stretch/>
        </p:blipFill>
        <p:spPr bwMode="auto">
          <a:xfrm>
            <a:off x="835152" y="0"/>
            <a:ext cx="10515593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193FD667-4863-4876-BD34-872D843BEC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33314" y="1999578"/>
            <a:ext cx="3823525" cy="4171568"/>
          </a:xfrm>
        </p:spPr>
        <p:txBody>
          <a:bodyPr anchor="ctr">
            <a:normAutofit/>
          </a:bodyPr>
          <a:lstStyle/>
          <a:p>
            <a:endParaRPr lang="hr-HR" sz="2000"/>
          </a:p>
        </p:txBody>
      </p:sp>
    </p:spTree>
    <p:extLst>
      <p:ext uri="{BB962C8B-B14F-4D97-AF65-F5344CB8AC3E}">
        <p14:creationId xmlns:p14="http://schemas.microsoft.com/office/powerpoint/2010/main" val="334530727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Rezervirano mjesto sadržaja 4">
            <a:extLst>
              <a:ext uri="{FF2B5EF4-FFF2-40B4-BE49-F238E27FC236}">
                <a16:creationId xmlns:a16="http://schemas.microsoft.com/office/drawing/2014/main" id="{DCC7BF01-2619-4929-BBAC-8C1F0563A6C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35326" b="22495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606335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2" name="Rectangle 4111">
            <a:extLst>
              <a:ext uri="{FF2B5EF4-FFF2-40B4-BE49-F238E27FC236}">
                <a16:creationId xmlns:a16="http://schemas.microsoft.com/office/drawing/2014/main" id="{823AC064-BC96-4F32-8AE1-B2FD387548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96882" y="280374"/>
            <a:ext cx="11438793" cy="1844256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F5D7D9EE-7902-4CDF-BB68-45F36866AD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351" y="433545"/>
            <a:ext cx="11139854" cy="93044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endParaRPr lang="en-US" sz="5400">
              <a:solidFill>
                <a:srgbClr val="FFFFFF"/>
              </a:solidFill>
            </a:endParaRPr>
          </a:p>
        </p:txBody>
      </p:sp>
      <p:cxnSp>
        <p:nvCxnSpPr>
          <p:cNvPr id="4114" name="Straight Connector 4113">
            <a:extLst>
              <a:ext uri="{FF2B5EF4-FFF2-40B4-BE49-F238E27FC236}">
                <a16:creationId xmlns:a16="http://schemas.microsoft.com/office/drawing/2014/main" id="{7E7C77BC-7138-40B1-A15B-20F57A4946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30078" y="1522292"/>
            <a:ext cx="77724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98" name="Picture 2" descr="Portugalska kuhinja: fotografije, jela i recepti nacionalne kuhinje  Portugala">
            <a:extLst>
              <a:ext uri="{FF2B5EF4-FFF2-40B4-BE49-F238E27FC236}">
                <a16:creationId xmlns:a16="http://schemas.microsoft.com/office/drawing/2014/main" id="{F5743E1E-69E8-40E1-ABD5-9BAEC6263AA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10401"/>
          <a:stretch/>
        </p:blipFill>
        <p:spPr bwMode="auto">
          <a:xfrm>
            <a:off x="331567" y="2594846"/>
            <a:ext cx="5455917" cy="3661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116" name="Straight Connector 4115">
            <a:extLst>
              <a:ext uri="{FF2B5EF4-FFF2-40B4-BE49-F238E27FC236}">
                <a16:creationId xmlns:a16="http://schemas.microsoft.com/office/drawing/2014/main" id="{DB146403-F3D6-484B-B2ED-97F9565D03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116278" y="2596836"/>
            <a:ext cx="0" cy="3657600"/>
          </a:xfrm>
          <a:prstGeom prst="line">
            <a:avLst/>
          </a:prstGeom>
          <a:ln w="101600" cmpd="dbl">
            <a:solidFill>
              <a:srgbClr val="5959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00" name="Picture 4" descr="Nacionalne kuhinje Europe: gdje se jede najbolja hrana | X-ica">
            <a:extLst>
              <a:ext uri="{FF2B5EF4-FFF2-40B4-BE49-F238E27FC236}">
                <a16:creationId xmlns:a16="http://schemas.microsoft.com/office/drawing/2014/main" id="{73E4C530-B733-4673-8E1D-D53319C80FE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45073" y="2610304"/>
            <a:ext cx="5455917" cy="3630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567634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7" name="Rectangle 5126">
            <a:extLst>
              <a:ext uri="{FF2B5EF4-FFF2-40B4-BE49-F238E27FC236}">
                <a16:creationId xmlns:a16="http://schemas.microsoft.com/office/drawing/2014/main" id="{16C5FA50-8D52-4617-AF91-5C7B1C835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93A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0BE7A07C-B6C2-4963-9C1E-E374A67EE1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93496" y="618681"/>
            <a:ext cx="2613872" cy="479456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 sz="3600" dirty="0">
                <a:solidFill>
                  <a:srgbClr val="FFFFFF"/>
                </a:solidFill>
              </a:rPr>
              <a:t>PASTEIS DE NATA</a:t>
            </a:r>
            <a:endParaRPr lang="en-US" sz="3600" dirty="0">
              <a:solidFill>
                <a:srgbClr val="FFFFFF"/>
              </a:solidFill>
            </a:endParaRPr>
          </a:p>
        </p:txBody>
      </p:sp>
      <p:sp>
        <p:nvSpPr>
          <p:cNvPr id="5129" name="Rounded Rectangle 9">
            <a:extLst>
              <a:ext uri="{FF2B5EF4-FFF2-40B4-BE49-F238E27FC236}">
                <a16:creationId xmlns:a16="http://schemas.microsoft.com/office/drawing/2014/main" id="{E223798C-12AD-4B0C-A50C-D676347D67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3354" y="484632"/>
            <a:ext cx="8129016" cy="5724144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22" name="Picture 2" descr="10 tradicionalnih portugalskih jela koje svakako morate probati | Travel  Advisor">
            <a:extLst>
              <a:ext uri="{FF2B5EF4-FFF2-40B4-BE49-F238E27FC236}">
                <a16:creationId xmlns:a16="http://schemas.microsoft.com/office/drawing/2014/main" id="{0D233355-B0C8-4A19-9E21-F3DF578DC53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4"/>
          <a:stretch/>
        </p:blipFill>
        <p:spPr bwMode="auto">
          <a:xfrm>
            <a:off x="976251" y="942538"/>
            <a:ext cx="7163222" cy="4808332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235719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ka 4">
            <a:extLst>
              <a:ext uri="{FF2B5EF4-FFF2-40B4-BE49-F238E27FC236}">
                <a16:creationId xmlns:a16="http://schemas.microsoft.com/office/drawing/2014/main" id="{6F41C78A-6E9F-47B7-B97F-0882659C2C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86" y="584775"/>
            <a:ext cx="12192000" cy="7049739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6" name="TekstniOkvir 5">
            <a:extLst>
              <a:ext uri="{FF2B5EF4-FFF2-40B4-BE49-F238E27FC236}">
                <a16:creationId xmlns:a16="http://schemas.microsoft.com/office/drawing/2014/main" id="{E083A054-F88D-4A86-B44F-87328E09F1CE}"/>
              </a:ext>
            </a:extLst>
          </p:cNvPr>
          <p:cNvSpPr txBox="1"/>
          <p:nvPr/>
        </p:nvSpPr>
        <p:spPr>
          <a:xfrm>
            <a:off x="2699657" y="0"/>
            <a:ext cx="107898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Bahnschrift SemiBold Condensed" panose="020B0502040204020203" pitchFamily="34" charset="0"/>
              </a:rPr>
              <a:t>SVEČANA PODJELA CERTIFIKATA</a:t>
            </a:r>
          </a:p>
        </p:txBody>
      </p:sp>
    </p:spTree>
    <p:extLst>
      <p:ext uri="{BB962C8B-B14F-4D97-AF65-F5344CB8AC3E}">
        <p14:creationId xmlns:p14="http://schemas.microsoft.com/office/powerpoint/2010/main" val="123805658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Rezervirano mjesto sadržaja 4">
            <a:extLst>
              <a:ext uri="{FF2B5EF4-FFF2-40B4-BE49-F238E27FC236}">
                <a16:creationId xmlns:a16="http://schemas.microsoft.com/office/drawing/2014/main" id="{0DCDAE09-6D5C-4DD5-BF5F-31DD501944E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032" r="22982"/>
          <a:stretch/>
        </p:blipFill>
        <p:spPr>
          <a:xfrm rot="5400000">
            <a:off x="2667641" y="-2666359"/>
            <a:ext cx="6856718" cy="121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449234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Rezervirano mjesto sadržaja 4">
            <a:extLst>
              <a:ext uri="{FF2B5EF4-FFF2-40B4-BE49-F238E27FC236}">
                <a16:creationId xmlns:a16="http://schemas.microsoft.com/office/drawing/2014/main" id="{398C5031-DD98-4F35-B845-EA8C306129C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31896" r="1" b="3646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800892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2F15A2D-2324-487D-A02A-BF46C5C580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17A7F34E-D418-47E2-9F86-2C45BBC312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Right Triangle 12">
            <a:extLst>
              <a:ext uri="{FF2B5EF4-FFF2-40B4-BE49-F238E27FC236}">
                <a16:creationId xmlns:a16="http://schemas.microsoft.com/office/drawing/2014/main" id="{2AEAFA59-923A-4F54-8B49-44C970BCC3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2" descr="Jeste li umorni? - Bitno.net">
            <a:extLst>
              <a:ext uri="{FF2B5EF4-FFF2-40B4-BE49-F238E27FC236}">
                <a16:creationId xmlns:a16="http://schemas.microsoft.com/office/drawing/2014/main" id="{2B10C7DC-1EC7-4165-8DD9-BE3B65DBF89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1732" y="321733"/>
            <a:ext cx="8431534" cy="6214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006825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1608</TotalTime>
  <Words>256</Words>
  <Application>Microsoft Office PowerPoint</Application>
  <PresentationFormat>Široki zaslon</PresentationFormat>
  <Paragraphs>31</Paragraphs>
  <Slides>36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6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36</vt:i4>
      </vt:variant>
    </vt:vector>
  </HeadingPairs>
  <TitlesOfParts>
    <vt:vector size="43" baseType="lpstr">
      <vt:lpstr>Arial</vt:lpstr>
      <vt:lpstr>Bahnschrift SemiBold Condensed</vt:lpstr>
      <vt:lpstr>Calibri</vt:lpstr>
      <vt:lpstr>Calibri Light</vt:lpstr>
      <vt:lpstr>IBM Plex Sans</vt:lpstr>
      <vt:lpstr>Impact</vt:lpstr>
      <vt:lpstr>Tema sustava Office</vt:lpstr>
      <vt:lpstr>PROJEKT   “ZAJEDNO DO ZDRAVLJA”</vt:lpstr>
      <vt:lpstr>PowerPoint prezentacija</vt:lpstr>
      <vt:lpstr>PowerPoint prezentacija</vt:lpstr>
      <vt:lpstr>GRAD DOMAĆIN - BRAGA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I OVO JE PORTUGAL;  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PASTEIS DE NATA</vt:lpstr>
      <vt:lpstr>PowerPoint prezentacija</vt:lpstr>
      <vt:lpstr>PowerPoint prezentacija</vt:lpstr>
      <vt:lpstr>PowerPoint prezentacija</vt:lpstr>
      <vt:lpstr>PowerPoint prezentacija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PROJEKT – “ZAJEDNO DO ZDRAVLJA”</dc:title>
  <dc:creator>MM</dc:creator>
  <cp:lastModifiedBy>Ljiljana</cp:lastModifiedBy>
  <cp:revision>16</cp:revision>
  <dcterms:created xsi:type="dcterms:W3CDTF">2022-09-20T06:39:24Z</dcterms:created>
  <dcterms:modified xsi:type="dcterms:W3CDTF">2022-09-29T12:39:26Z</dcterms:modified>
</cp:coreProperties>
</file>