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65" r:id="rId3"/>
    <p:sldId id="264" r:id="rId4"/>
    <p:sldId id="262" r:id="rId5"/>
    <p:sldId id="263" r:id="rId6"/>
    <p:sldId id="273" r:id="rId7"/>
    <p:sldId id="266" r:id="rId8"/>
    <p:sldId id="274" r:id="rId9"/>
    <p:sldId id="267" r:id="rId10"/>
    <p:sldId id="275" r:id="rId11"/>
    <p:sldId id="268" r:id="rId12"/>
    <p:sldId id="276" r:id="rId13"/>
    <p:sldId id="272" r:id="rId14"/>
    <p:sldId id="269" r:id="rId15"/>
    <p:sldId id="270" r:id="rId16"/>
    <p:sldId id="271" r:id="rId17"/>
    <p:sldId id="277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58"/>
    <a:srgbClr val="003300"/>
    <a:srgbClr val="000099"/>
    <a:srgbClr val="025198"/>
    <a:srgbClr val="422C16"/>
    <a:srgbClr val="0C788E"/>
    <a:srgbClr val="1C1C1C"/>
    <a:srgbClr val="660066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9" autoAdjust="0"/>
    <p:restoredTop sz="94652" autoAdjust="0"/>
  </p:normalViewPr>
  <p:slideViewPr>
    <p:cSldViewPr>
      <p:cViewPr varScale="1">
        <p:scale>
          <a:sx n="86" d="100"/>
          <a:sy n="86" d="100"/>
        </p:scale>
        <p:origin x="16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3768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ACC433-DE29-482A-84CA-F7AD20B7058C}" type="doc">
      <dgm:prSet loTypeId="urn:microsoft.com/office/officeart/2005/8/layout/hProcess4" loCatId="process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hr-HR"/>
        </a:p>
      </dgm:t>
    </dgm:pt>
    <dgm:pt modelId="{AA969C0B-BBAD-46B4-9B15-3306A40A7438}">
      <dgm:prSet phldrT="[Tekst]"/>
      <dgm:spPr/>
      <dgm:t>
        <a:bodyPr/>
        <a:lstStyle/>
        <a:p>
          <a:r>
            <a:rPr lang="hr-HR" b="1" smtClean="0"/>
            <a:t>Medicinska škola “Beograd”</a:t>
          </a:r>
          <a:endParaRPr lang="hr-HR" b="1" dirty="0"/>
        </a:p>
      </dgm:t>
    </dgm:pt>
    <dgm:pt modelId="{D15A2182-9955-4763-9ED1-E877DAC1806C}" type="parTrans" cxnId="{949050E4-18C2-48CC-915F-E426A62C028A}">
      <dgm:prSet/>
      <dgm:spPr/>
      <dgm:t>
        <a:bodyPr/>
        <a:lstStyle/>
        <a:p>
          <a:endParaRPr lang="hr-HR" b="1">
            <a:solidFill>
              <a:srgbClr val="000099"/>
            </a:solidFill>
          </a:endParaRPr>
        </a:p>
      </dgm:t>
    </dgm:pt>
    <dgm:pt modelId="{B26A8952-FA26-4895-9ED7-C8D5F5AA0E3A}" type="sibTrans" cxnId="{949050E4-18C2-48CC-915F-E426A62C028A}">
      <dgm:prSet/>
      <dgm:spPr/>
      <dgm:t>
        <a:bodyPr/>
        <a:lstStyle/>
        <a:p>
          <a:endParaRPr lang="hr-HR" b="1">
            <a:solidFill>
              <a:srgbClr val="000099"/>
            </a:solidFill>
          </a:endParaRPr>
        </a:p>
      </dgm:t>
    </dgm:pt>
    <dgm:pt modelId="{4D429DF9-8374-4B67-8508-416D7F2222ED}">
      <dgm:prSet phldrT="[Tekst]"/>
      <dgm:spPr/>
      <dgm:t>
        <a:bodyPr/>
        <a:lstStyle/>
        <a:p>
          <a:r>
            <a:rPr lang="hr-HR" b="1" smtClean="0"/>
            <a:t>Medicinska škola Pula</a:t>
          </a:r>
          <a:endParaRPr lang="hr-HR" b="1" dirty="0"/>
        </a:p>
      </dgm:t>
    </dgm:pt>
    <dgm:pt modelId="{BC010E1F-C8DB-4253-A318-595D72247CE4}" type="parTrans" cxnId="{517090B1-E531-4FC3-874B-1D9E7888B681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EFB1363D-8EC3-4B1A-B145-95558C0BD763}" type="sibTrans" cxnId="{517090B1-E531-4FC3-874B-1D9E7888B681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04821348-4A4A-4D2A-A439-5389C226E242}">
      <dgm:prSet phldrT="[Tekst]" custT="1"/>
      <dgm:spPr/>
      <dgm:t>
        <a:bodyPr/>
        <a:lstStyle/>
        <a:p>
          <a:r>
            <a:rPr lang="hr-HR" sz="800" b="0" smtClean="0"/>
            <a:t>Koordinatorica: </a:t>
          </a:r>
          <a:r>
            <a:rPr lang="sl-SI" sz="800" b="0" smtClean="0"/>
            <a:t>Mojca Simončič</a:t>
          </a:r>
          <a:endParaRPr lang="hr-HR" sz="800" b="0" dirty="0"/>
        </a:p>
      </dgm:t>
    </dgm:pt>
    <dgm:pt modelId="{B77A526C-4F76-4D0A-93E9-49A1F2E02290}" type="parTrans" cxnId="{1A694D05-6822-4B63-B61A-B5927FAB84E3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D2EFD3AA-C317-4FBA-8AE7-D7A947FB7480}" type="sibTrans" cxnId="{1A694D05-6822-4B63-B61A-B5927FAB84E3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52D51BBD-8D38-499D-98B9-5F39B0EF18E4}">
      <dgm:prSet phldrT="[Tekst]" custT="1"/>
      <dgm:spPr/>
      <dgm:t>
        <a:bodyPr/>
        <a:lstStyle/>
        <a:p>
          <a:r>
            <a:rPr lang="sl-SI" sz="800" b="0" dirty="0" smtClean="0"/>
            <a:t>Mentorice: Slađana Sladojević i Natalija Zver Zupančič </a:t>
          </a:r>
          <a:endParaRPr lang="hr-HR" sz="800" b="0" dirty="0"/>
        </a:p>
      </dgm:t>
    </dgm:pt>
    <dgm:pt modelId="{5BFE93A7-06F1-428A-A152-47BBCF61D5C8}" type="parTrans" cxnId="{F96BD2E9-C039-43D2-BAEF-B2C7483A9A05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62A553B7-DB41-40AF-BC64-0DF31A433DBB}" type="sibTrans" cxnId="{F96BD2E9-C039-43D2-BAEF-B2C7483A9A05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11A1FB32-D93C-4888-8920-61C87E6B589D}">
      <dgm:prSet phldrT="[Tekst]" custT="1"/>
      <dgm:spPr/>
      <dgm:t>
        <a:bodyPr/>
        <a:lstStyle/>
        <a:p>
          <a:r>
            <a:rPr lang="sl-SI" sz="800" b="0" smtClean="0"/>
            <a:t>Učenice: Anja Slapšak, Elma Huseinović i Saša Brkič</a:t>
          </a:r>
          <a:endParaRPr lang="hr-HR" sz="800" b="0" dirty="0"/>
        </a:p>
      </dgm:t>
    </dgm:pt>
    <dgm:pt modelId="{E4479591-3E57-43BF-A44D-F5DB99B3F36C}" type="parTrans" cxnId="{CDC7741B-7335-44D7-8015-18032B9C986A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11563B7E-CF77-4BAF-9ACF-D0C7DB01E907}" type="sibTrans" cxnId="{CDC7741B-7335-44D7-8015-18032B9C986A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A94EFBCA-ACD2-448F-B3F4-8DFFA1E3D258}">
      <dgm:prSet phldrT="[Tekst]" custT="1"/>
      <dgm:spPr/>
      <dgm:t>
        <a:bodyPr/>
        <a:lstStyle/>
        <a:p>
          <a:r>
            <a:rPr lang="hr-HR" sz="800" b="0" dirty="0" smtClean="0"/>
            <a:t>Koordinatorica: Sanja </a:t>
          </a:r>
          <a:r>
            <a:rPr lang="hr-HR" sz="800" b="0" dirty="0" err="1" smtClean="0"/>
            <a:t>Benazić</a:t>
          </a:r>
          <a:r>
            <a:rPr lang="hr-HR" sz="800" b="0" smtClean="0"/>
            <a:t> Kliba</a:t>
          </a:r>
          <a:endParaRPr lang="hr-HR" sz="800" b="0" dirty="0"/>
        </a:p>
      </dgm:t>
    </dgm:pt>
    <dgm:pt modelId="{DE9EA86B-B2D5-4983-B93F-E46B2D18DE43}" type="parTrans" cxnId="{D6F12272-455F-492F-85A5-A007E88D6B2C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2C35A83C-036E-4CF4-B404-B1DC4421216F}" type="sibTrans" cxnId="{D6F12272-455F-492F-85A5-A007E88D6B2C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8D1E585A-CE40-4E44-A351-F4A114A6ADF7}">
      <dgm:prSet phldrT="[Tekst]" custT="1"/>
      <dgm:spPr/>
      <dgm:t>
        <a:bodyPr/>
        <a:lstStyle/>
        <a:p>
          <a:r>
            <a:rPr lang="hr-HR" sz="800" b="0" smtClean="0"/>
            <a:t>Mentorica:  Ana Krelja</a:t>
          </a:r>
          <a:endParaRPr lang="hr-HR" sz="800" b="0" dirty="0"/>
        </a:p>
      </dgm:t>
    </dgm:pt>
    <dgm:pt modelId="{CD7D0623-7766-4F62-8C19-AC73973C33F1}" type="parTrans" cxnId="{91911A57-73E3-48C4-8F1A-052CF7EEEBC2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E3C866A8-2EAB-4BF5-B50B-07226BD52523}" type="sibTrans" cxnId="{91911A57-73E3-48C4-8F1A-052CF7EEEBC2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10C4EBF5-542A-4531-9C43-BE07739A8E11}">
      <dgm:prSet phldrT="[Tekst]" custT="1"/>
      <dgm:spPr/>
      <dgm:t>
        <a:bodyPr/>
        <a:lstStyle/>
        <a:p>
          <a:r>
            <a:rPr lang="hr-HR" sz="800" b="0" smtClean="0"/>
            <a:t>Učenici: Melani Jovanov, Patrik Benazić i Patrik Vidović</a:t>
          </a:r>
          <a:endParaRPr lang="hr-HR" sz="800" b="0" dirty="0"/>
        </a:p>
      </dgm:t>
    </dgm:pt>
    <dgm:pt modelId="{D0B9C2E1-5858-4759-9A5D-2593ADF77AEB}" type="parTrans" cxnId="{CDC43905-E299-4A7E-845B-4D74714EB997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574BC125-5A47-49E7-9D18-E70B472F0592}" type="sibTrans" cxnId="{CDC43905-E299-4A7E-845B-4D74714EB997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24439396-5F9E-48D8-A70A-89E45C514E31}">
      <dgm:prSet phldrT="[Tekst]"/>
      <dgm:spPr/>
      <dgm:t>
        <a:bodyPr/>
        <a:lstStyle/>
        <a:p>
          <a:r>
            <a:rPr lang="sl-SI" b="1" i="1" dirty="0" smtClean="0"/>
            <a:t>Srednja zdravstvena in kemijska šola Novo mesto</a:t>
          </a:r>
          <a:endParaRPr lang="hr-HR" b="1" dirty="0"/>
        </a:p>
      </dgm:t>
    </dgm:pt>
    <dgm:pt modelId="{5FD1EB51-6A48-4F31-B004-392EA0066F60}" type="parTrans" cxnId="{0B91EBD7-D67A-4F39-B97F-9429C2FE072C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BAC00F1F-9B32-4FD5-A06A-99BB9C7DFBF8}" type="sibTrans" cxnId="{0B91EBD7-D67A-4F39-B97F-9429C2FE072C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D86A0C7C-3486-452E-AFF5-6E89E0575001}">
      <dgm:prSet phldrT="[Tekst]" custT="1"/>
      <dgm:spPr/>
      <dgm:t>
        <a:bodyPr/>
        <a:lstStyle/>
        <a:p>
          <a:r>
            <a:rPr lang="hr-HR" sz="800" b="0" smtClean="0"/>
            <a:t>Koordinatorica: Sandra Mrđen</a:t>
          </a:r>
          <a:endParaRPr lang="hr-HR" sz="800" b="0" dirty="0"/>
        </a:p>
      </dgm:t>
    </dgm:pt>
    <dgm:pt modelId="{94CF157C-5E5F-46BA-82E5-79E55BFAA3C8}" type="parTrans" cxnId="{35A20E01-0C63-4F3E-A8C1-86DE1E826C58}">
      <dgm:prSet/>
      <dgm:spPr/>
      <dgm:t>
        <a:bodyPr/>
        <a:lstStyle/>
        <a:p>
          <a:endParaRPr lang="en-GB"/>
        </a:p>
      </dgm:t>
    </dgm:pt>
    <dgm:pt modelId="{80D159F9-BB29-466C-9B02-3C8E3BF0CFDD}" type="sibTrans" cxnId="{35A20E01-0C63-4F3E-A8C1-86DE1E826C58}">
      <dgm:prSet/>
      <dgm:spPr/>
      <dgm:t>
        <a:bodyPr/>
        <a:lstStyle/>
        <a:p>
          <a:endParaRPr lang="en-GB"/>
        </a:p>
      </dgm:t>
    </dgm:pt>
    <dgm:pt modelId="{688E72B5-FB5E-4F33-9549-73307A02B98C}">
      <dgm:prSet phldrT="[Tekst]" custT="1"/>
      <dgm:spPr/>
      <dgm:t>
        <a:bodyPr/>
        <a:lstStyle/>
        <a:p>
          <a:r>
            <a:rPr lang="hr-HR" sz="800" b="0" smtClean="0"/>
            <a:t>Mentorica: Jelena Jovanović</a:t>
          </a:r>
          <a:endParaRPr lang="hr-HR" sz="800" b="0" dirty="0"/>
        </a:p>
      </dgm:t>
    </dgm:pt>
    <dgm:pt modelId="{E5BEF18F-61B0-4F47-8E46-D05232A01DFB}" type="parTrans" cxnId="{C0C2545D-1DC0-47FA-A4FA-F52BACEC7A51}">
      <dgm:prSet/>
      <dgm:spPr/>
      <dgm:t>
        <a:bodyPr/>
        <a:lstStyle/>
        <a:p>
          <a:endParaRPr lang="en-GB"/>
        </a:p>
      </dgm:t>
    </dgm:pt>
    <dgm:pt modelId="{C9B5274A-E7E0-42C1-B417-75C6843B37FB}" type="sibTrans" cxnId="{C0C2545D-1DC0-47FA-A4FA-F52BACEC7A51}">
      <dgm:prSet/>
      <dgm:spPr/>
      <dgm:t>
        <a:bodyPr/>
        <a:lstStyle/>
        <a:p>
          <a:endParaRPr lang="en-GB"/>
        </a:p>
      </dgm:t>
    </dgm:pt>
    <dgm:pt modelId="{3658F632-5352-4DF4-9BF6-7D5C5195770B}">
      <dgm:prSet phldrT="[Tekst]" custT="1"/>
      <dgm:spPr/>
      <dgm:t>
        <a:bodyPr/>
        <a:lstStyle/>
        <a:p>
          <a:r>
            <a:rPr lang="hr-HR" sz="800" b="0" smtClean="0"/>
            <a:t>Učenici: Branka Šarić i Pavle Petrović</a:t>
          </a:r>
          <a:endParaRPr lang="hr-HR" sz="800" b="0" dirty="0"/>
        </a:p>
      </dgm:t>
    </dgm:pt>
    <dgm:pt modelId="{67B9A3A9-CAB7-45F2-BA16-1D5AB547E3ED}" type="parTrans" cxnId="{D9AF96B3-4D86-4641-92E9-5A13944789C5}">
      <dgm:prSet/>
      <dgm:spPr/>
      <dgm:t>
        <a:bodyPr/>
        <a:lstStyle/>
        <a:p>
          <a:endParaRPr lang="en-GB"/>
        </a:p>
      </dgm:t>
    </dgm:pt>
    <dgm:pt modelId="{5E09A187-095D-4F11-91CE-C78E12B58C19}" type="sibTrans" cxnId="{D9AF96B3-4D86-4641-92E9-5A13944789C5}">
      <dgm:prSet/>
      <dgm:spPr/>
      <dgm:t>
        <a:bodyPr/>
        <a:lstStyle/>
        <a:p>
          <a:endParaRPr lang="en-GB"/>
        </a:p>
      </dgm:t>
    </dgm:pt>
    <dgm:pt modelId="{AD5EE4E2-1783-4A98-9668-A25DDC94BF87}">
      <dgm:prSet phldrT="[Tekst]"/>
      <dgm:spPr/>
      <dgm:t>
        <a:bodyPr/>
        <a:lstStyle/>
        <a:p>
          <a:r>
            <a:rPr lang="hr-HR" b="1" smtClean="0"/>
            <a:t>Zdravstvena škola Split</a:t>
          </a:r>
          <a:endParaRPr lang="hr-HR" b="1" dirty="0"/>
        </a:p>
      </dgm:t>
    </dgm:pt>
    <dgm:pt modelId="{4E14AD6A-E523-4918-A6AC-0810BDCD4FC3}" type="parTrans" cxnId="{24219F34-750A-47D8-951F-7AD4C55D39FE}">
      <dgm:prSet/>
      <dgm:spPr/>
      <dgm:t>
        <a:bodyPr/>
        <a:lstStyle/>
        <a:p>
          <a:endParaRPr lang="en-GB"/>
        </a:p>
      </dgm:t>
    </dgm:pt>
    <dgm:pt modelId="{970763E4-620D-4FDF-B702-D629F136D93C}" type="sibTrans" cxnId="{24219F34-750A-47D8-951F-7AD4C55D39FE}">
      <dgm:prSet/>
      <dgm:spPr/>
      <dgm:t>
        <a:bodyPr/>
        <a:lstStyle/>
        <a:p>
          <a:endParaRPr lang="en-GB"/>
        </a:p>
      </dgm:t>
    </dgm:pt>
    <dgm:pt modelId="{058A78C3-90F8-4E2C-BD2A-490EC2A50946}">
      <dgm:prSet phldrT="[Tekst]" custT="1"/>
      <dgm:spPr/>
      <dgm:t>
        <a:bodyPr/>
        <a:lstStyle/>
        <a:p>
          <a:r>
            <a:rPr lang="hr-HR" sz="800" b="0" smtClean="0"/>
            <a:t>Koordinatorica: Sanja Perić</a:t>
          </a:r>
          <a:endParaRPr lang="hr-HR" sz="800" b="0" dirty="0"/>
        </a:p>
      </dgm:t>
    </dgm:pt>
    <dgm:pt modelId="{A4386231-D418-4D6E-89DA-D820DB785697}" type="parTrans" cxnId="{31855781-72CF-42F4-8AF6-F5595C97D2CC}">
      <dgm:prSet/>
      <dgm:spPr/>
      <dgm:t>
        <a:bodyPr/>
        <a:lstStyle/>
        <a:p>
          <a:endParaRPr lang="en-GB"/>
        </a:p>
      </dgm:t>
    </dgm:pt>
    <dgm:pt modelId="{99C20A1B-7684-4CEA-83DB-F7BE910C97A3}" type="sibTrans" cxnId="{31855781-72CF-42F4-8AF6-F5595C97D2CC}">
      <dgm:prSet/>
      <dgm:spPr/>
      <dgm:t>
        <a:bodyPr/>
        <a:lstStyle/>
        <a:p>
          <a:endParaRPr lang="en-GB"/>
        </a:p>
      </dgm:t>
    </dgm:pt>
    <dgm:pt modelId="{9BF38FDC-7164-4C8E-9A82-AA3736EC5736}">
      <dgm:prSet phldrT="[Tekst]" custT="1"/>
      <dgm:spPr/>
      <dgm:t>
        <a:bodyPr/>
        <a:lstStyle/>
        <a:p>
          <a:r>
            <a:rPr lang="hr-HR" sz="800" b="0" smtClean="0"/>
            <a:t>Mentorica: Ana Paradžik</a:t>
          </a:r>
          <a:endParaRPr lang="hr-HR" sz="800" b="0" dirty="0"/>
        </a:p>
      </dgm:t>
    </dgm:pt>
    <dgm:pt modelId="{9667A39C-9983-464A-AF26-65D0D0AC844C}" type="parTrans" cxnId="{6B093D0C-78F0-4222-A117-D68197725AF2}">
      <dgm:prSet/>
      <dgm:spPr/>
      <dgm:t>
        <a:bodyPr/>
        <a:lstStyle/>
        <a:p>
          <a:endParaRPr lang="en-GB"/>
        </a:p>
      </dgm:t>
    </dgm:pt>
    <dgm:pt modelId="{2AAB4EAC-A300-4CE9-B69F-ED8A2BB715F6}" type="sibTrans" cxnId="{6B093D0C-78F0-4222-A117-D68197725AF2}">
      <dgm:prSet/>
      <dgm:spPr/>
      <dgm:t>
        <a:bodyPr/>
        <a:lstStyle/>
        <a:p>
          <a:endParaRPr lang="en-GB"/>
        </a:p>
      </dgm:t>
    </dgm:pt>
    <dgm:pt modelId="{3CE0B8A5-FD76-4E6D-A7A1-0D4617D917D4}">
      <dgm:prSet phldrT="[Tekst]" custT="1"/>
      <dgm:spPr/>
      <dgm:t>
        <a:bodyPr/>
        <a:lstStyle/>
        <a:p>
          <a:r>
            <a:rPr lang="hr-HR" sz="800" b="0" smtClean="0"/>
            <a:t>Učenici: Petra Vranković i Anamarija Sarić</a:t>
          </a:r>
          <a:endParaRPr lang="hr-HR" sz="800" b="0" dirty="0"/>
        </a:p>
      </dgm:t>
    </dgm:pt>
    <dgm:pt modelId="{7080CDC9-9628-4EF1-A46E-F3A6F7483591}" type="parTrans" cxnId="{519E452D-D917-4EBC-9C93-9639811027C8}">
      <dgm:prSet/>
      <dgm:spPr/>
      <dgm:t>
        <a:bodyPr/>
        <a:lstStyle/>
        <a:p>
          <a:endParaRPr lang="en-GB"/>
        </a:p>
      </dgm:t>
    </dgm:pt>
    <dgm:pt modelId="{09EABF94-4081-4CB5-804F-1C469C1573CF}" type="sibTrans" cxnId="{519E452D-D917-4EBC-9C93-9639811027C8}">
      <dgm:prSet/>
      <dgm:spPr/>
      <dgm:t>
        <a:bodyPr/>
        <a:lstStyle/>
        <a:p>
          <a:endParaRPr lang="en-GB"/>
        </a:p>
      </dgm:t>
    </dgm:pt>
    <dgm:pt modelId="{72E328E8-FD8D-41F7-9FCA-7C17881041F9}" type="pres">
      <dgm:prSet presAssocID="{42ACC433-DE29-482A-84CA-F7AD20B7058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7C85945-CE22-4499-87C0-6CAFBD953AE7}" type="pres">
      <dgm:prSet presAssocID="{42ACC433-DE29-482A-84CA-F7AD20B7058C}" presName="tSp" presStyleCnt="0"/>
      <dgm:spPr/>
      <dgm:t>
        <a:bodyPr/>
        <a:lstStyle/>
        <a:p>
          <a:endParaRPr lang="en-GB"/>
        </a:p>
      </dgm:t>
    </dgm:pt>
    <dgm:pt modelId="{342844C9-75DE-49B3-9CB4-F12723F1D3E6}" type="pres">
      <dgm:prSet presAssocID="{42ACC433-DE29-482A-84CA-F7AD20B7058C}" presName="bSp" presStyleCnt="0"/>
      <dgm:spPr/>
      <dgm:t>
        <a:bodyPr/>
        <a:lstStyle/>
        <a:p>
          <a:endParaRPr lang="en-GB"/>
        </a:p>
      </dgm:t>
    </dgm:pt>
    <dgm:pt modelId="{FC659716-A131-410A-B8AE-8CFA3382B715}" type="pres">
      <dgm:prSet presAssocID="{42ACC433-DE29-482A-84CA-F7AD20B7058C}" presName="process" presStyleCnt="0"/>
      <dgm:spPr/>
      <dgm:t>
        <a:bodyPr/>
        <a:lstStyle/>
        <a:p>
          <a:endParaRPr lang="en-GB"/>
        </a:p>
      </dgm:t>
    </dgm:pt>
    <dgm:pt modelId="{6683324F-78BF-422B-BED8-EAC011197EEA}" type="pres">
      <dgm:prSet presAssocID="{4D429DF9-8374-4B67-8508-416D7F2222ED}" presName="composite1" presStyleCnt="0"/>
      <dgm:spPr/>
      <dgm:t>
        <a:bodyPr/>
        <a:lstStyle/>
        <a:p>
          <a:endParaRPr lang="en-GB"/>
        </a:p>
      </dgm:t>
    </dgm:pt>
    <dgm:pt modelId="{9B9CB3C0-8081-4D9D-8CE8-580CF638F8E9}" type="pres">
      <dgm:prSet presAssocID="{4D429DF9-8374-4B67-8508-416D7F2222ED}" presName="dummyNode1" presStyleLbl="node1" presStyleIdx="0" presStyleCnt="4"/>
      <dgm:spPr/>
      <dgm:t>
        <a:bodyPr/>
        <a:lstStyle/>
        <a:p>
          <a:endParaRPr lang="en-GB"/>
        </a:p>
      </dgm:t>
    </dgm:pt>
    <dgm:pt modelId="{A25FDADE-AC64-483D-8794-0FA1A675D2FA}" type="pres">
      <dgm:prSet presAssocID="{4D429DF9-8374-4B67-8508-416D7F2222ED}" presName="childNode1" presStyleLbl="bgAcc1" presStyleIdx="0" presStyleCnt="4" custScaleX="1308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943361B-746B-4A78-AA5F-76A19559B308}" type="pres">
      <dgm:prSet presAssocID="{4D429DF9-8374-4B67-8508-416D7F2222ED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5D83AB9-350F-49E4-B8C8-4C78408B309B}" type="pres">
      <dgm:prSet presAssocID="{4D429DF9-8374-4B67-8508-416D7F2222ED}" presName="parentNode1" presStyleLbl="node1" presStyleIdx="0" presStyleCnt="4" custScaleX="11628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F84401-2BA2-49EC-B37C-D3A2F2F11C43}" type="pres">
      <dgm:prSet presAssocID="{4D429DF9-8374-4B67-8508-416D7F2222ED}" presName="connSite1" presStyleCnt="0"/>
      <dgm:spPr/>
      <dgm:t>
        <a:bodyPr/>
        <a:lstStyle/>
        <a:p>
          <a:endParaRPr lang="en-GB"/>
        </a:p>
      </dgm:t>
    </dgm:pt>
    <dgm:pt modelId="{57E84CB9-9A57-47FF-8FA0-E477B7BE05DB}" type="pres">
      <dgm:prSet presAssocID="{EFB1363D-8EC3-4B1A-B145-95558C0BD763}" presName="Name9" presStyleLbl="sibTrans2D1" presStyleIdx="0" presStyleCnt="3"/>
      <dgm:spPr/>
      <dgm:t>
        <a:bodyPr/>
        <a:lstStyle/>
        <a:p>
          <a:endParaRPr lang="en-GB"/>
        </a:p>
      </dgm:t>
    </dgm:pt>
    <dgm:pt modelId="{DC44F4AA-5DDA-4FE7-8618-FF57A62DFEB9}" type="pres">
      <dgm:prSet presAssocID="{24439396-5F9E-48D8-A70A-89E45C514E31}" presName="composite2" presStyleCnt="0"/>
      <dgm:spPr/>
      <dgm:t>
        <a:bodyPr/>
        <a:lstStyle/>
        <a:p>
          <a:endParaRPr lang="en-GB"/>
        </a:p>
      </dgm:t>
    </dgm:pt>
    <dgm:pt modelId="{46FFEE78-4F6F-4CD9-8A99-27C7F8930FA0}" type="pres">
      <dgm:prSet presAssocID="{24439396-5F9E-48D8-A70A-89E45C514E31}" presName="dummyNode2" presStyleLbl="node1" presStyleIdx="0" presStyleCnt="4"/>
      <dgm:spPr/>
      <dgm:t>
        <a:bodyPr/>
        <a:lstStyle/>
        <a:p>
          <a:endParaRPr lang="en-GB"/>
        </a:p>
      </dgm:t>
    </dgm:pt>
    <dgm:pt modelId="{FB2FEDA6-83BD-4CF7-A3BC-705933E8C79B}" type="pres">
      <dgm:prSet presAssocID="{24439396-5F9E-48D8-A70A-89E45C514E31}" presName="childNode2" presStyleLbl="bgAcc1" presStyleIdx="1" presStyleCnt="4" custScaleX="1308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3BF5D0-B5A6-46A5-8349-05E85EB0C356}" type="pres">
      <dgm:prSet presAssocID="{24439396-5F9E-48D8-A70A-89E45C514E31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797743-90FA-4CB3-BFC1-410E1A9FE1CD}" type="pres">
      <dgm:prSet presAssocID="{24439396-5F9E-48D8-A70A-89E45C514E31}" presName="parentNode2" presStyleLbl="node1" presStyleIdx="1" presStyleCnt="4" custScaleX="116287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4C6631-4BB0-42A7-8466-C25C99511904}" type="pres">
      <dgm:prSet presAssocID="{24439396-5F9E-48D8-A70A-89E45C514E31}" presName="connSite2" presStyleCnt="0"/>
      <dgm:spPr/>
      <dgm:t>
        <a:bodyPr/>
        <a:lstStyle/>
        <a:p>
          <a:endParaRPr lang="en-GB"/>
        </a:p>
      </dgm:t>
    </dgm:pt>
    <dgm:pt modelId="{530A4690-0693-4D89-83E5-7451E06FCE75}" type="pres">
      <dgm:prSet presAssocID="{BAC00F1F-9B32-4FD5-A06A-99BB9C7DFBF8}" presName="Name18" presStyleLbl="sibTrans2D1" presStyleIdx="1" presStyleCnt="3"/>
      <dgm:spPr/>
      <dgm:t>
        <a:bodyPr/>
        <a:lstStyle/>
        <a:p>
          <a:endParaRPr lang="en-GB"/>
        </a:p>
      </dgm:t>
    </dgm:pt>
    <dgm:pt modelId="{5896A325-4F5E-4228-A12E-C3FD5F4FB37C}" type="pres">
      <dgm:prSet presAssocID="{AA969C0B-BBAD-46B4-9B15-3306A40A7438}" presName="composite1" presStyleCnt="0"/>
      <dgm:spPr/>
      <dgm:t>
        <a:bodyPr/>
        <a:lstStyle/>
        <a:p>
          <a:endParaRPr lang="en-GB"/>
        </a:p>
      </dgm:t>
    </dgm:pt>
    <dgm:pt modelId="{EB0AC0F8-FB4B-4355-8B99-1F9A99254CCD}" type="pres">
      <dgm:prSet presAssocID="{AA969C0B-BBAD-46B4-9B15-3306A40A7438}" presName="dummyNode1" presStyleLbl="node1" presStyleIdx="1" presStyleCnt="4"/>
      <dgm:spPr/>
      <dgm:t>
        <a:bodyPr/>
        <a:lstStyle/>
        <a:p>
          <a:endParaRPr lang="en-GB"/>
        </a:p>
      </dgm:t>
    </dgm:pt>
    <dgm:pt modelId="{06784B0A-C4C1-4253-A770-FF3D41C54733}" type="pres">
      <dgm:prSet presAssocID="{AA969C0B-BBAD-46B4-9B15-3306A40A7438}" presName="childNode1" presStyleLbl="bgAcc1" presStyleIdx="2" presStyleCnt="4" custScaleX="1308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795CA74-4241-4CA2-A927-5916C85140A0}" type="pres">
      <dgm:prSet presAssocID="{AA969C0B-BBAD-46B4-9B15-3306A40A7438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E45984D-D328-4EF9-8D20-6C35E20472D8}" type="pres">
      <dgm:prSet presAssocID="{AA969C0B-BBAD-46B4-9B15-3306A40A7438}" presName="parentNode1" presStyleLbl="node1" presStyleIdx="2" presStyleCnt="4" custScaleX="11628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402AA6-3D51-4C81-81C4-E41BF3C392EA}" type="pres">
      <dgm:prSet presAssocID="{AA969C0B-BBAD-46B4-9B15-3306A40A7438}" presName="connSite1" presStyleCnt="0"/>
      <dgm:spPr/>
      <dgm:t>
        <a:bodyPr/>
        <a:lstStyle/>
        <a:p>
          <a:endParaRPr lang="en-GB"/>
        </a:p>
      </dgm:t>
    </dgm:pt>
    <dgm:pt modelId="{90A1C05E-DBFA-4C1E-BADD-707341021503}" type="pres">
      <dgm:prSet presAssocID="{B26A8952-FA26-4895-9ED7-C8D5F5AA0E3A}" presName="Name9" presStyleLbl="sibTrans2D1" presStyleIdx="2" presStyleCnt="3"/>
      <dgm:spPr/>
      <dgm:t>
        <a:bodyPr/>
        <a:lstStyle/>
        <a:p>
          <a:endParaRPr lang="en-GB"/>
        </a:p>
      </dgm:t>
    </dgm:pt>
    <dgm:pt modelId="{0A859BDE-0296-4984-AA2D-5AF6D2D5A2AB}" type="pres">
      <dgm:prSet presAssocID="{AD5EE4E2-1783-4A98-9668-A25DDC94BF87}" presName="composite2" presStyleCnt="0"/>
      <dgm:spPr/>
      <dgm:t>
        <a:bodyPr/>
        <a:lstStyle/>
        <a:p>
          <a:endParaRPr lang="en-GB"/>
        </a:p>
      </dgm:t>
    </dgm:pt>
    <dgm:pt modelId="{9D3829F0-F259-43D9-B587-47162267D673}" type="pres">
      <dgm:prSet presAssocID="{AD5EE4E2-1783-4A98-9668-A25DDC94BF87}" presName="dummyNode2" presStyleLbl="node1" presStyleIdx="2" presStyleCnt="4"/>
      <dgm:spPr/>
      <dgm:t>
        <a:bodyPr/>
        <a:lstStyle/>
        <a:p>
          <a:endParaRPr lang="en-GB"/>
        </a:p>
      </dgm:t>
    </dgm:pt>
    <dgm:pt modelId="{1D7A7572-689B-433C-BD99-7DB826D4CF89}" type="pres">
      <dgm:prSet presAssocID="{AD5EE4E2-1783-4A98-9668-A25DDC94BF87}" presName="childNode2" presStyleLbl="bgAcc1" presStyleIdx="3" presStyleCnt="4" custScaleX="1308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E356385-5852-4307-BCC7-341F8295BE13}" type="pres">
      <dgm:prSet presAssocID="{AD5EE4E2-1783-4A98-9668-A25DDC94BF87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43FCE4-94F4-4BFC-BF87-CD7D49073F5A}" type="pres">
      <dgm:prSet presAssocID="{AD5EE4E2-1783-4A98-9668-A25DDC94BF87}" presName="parentNode2" presStyleLbl="node1" presStyleIdx="3" presStyleCnt="4" custScaleX="116287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04363D9-8E85-4BBC-9062-448902B86420}" type="pres">
      <dgm:prSet presAssocID="{AD5EE4E2-1783-4A98-9668-A25DDC94BF87}" presName="connSite2" presStyleCnt="0"/>
      <dgm:spPr/>
      <dgm:t>
        <a:bodyPr/>
        <a:lstStyle/>
        <a:p>
          <a:endParaRPr lang="en-GB"/>
        </a:p>
      </dgm:t>
    </dgm:pt>
  </dgm:ptLst>
  <dgm:cxnLst>
    <dgm:cxn modelId="{F96BD2E9-C039-43D2-BAEF-B2C7483A9A05}" srcId="{24439396-5F9E-48D8-A70A-89E45C514E31}" destId="{52D51BBD-8D38-499D-98B9-5F39B0EF18E4}" srcOrd="1" destOrd="0" parTransId="{5BFE93A7-06F1-428A-A152-47BBCF61D5C8}" sibTransId="{62A553B7-DB41-40AF-BC64-0DF31A433DBB}"/>
    <dgm:cxn modelId="{35A20E01-0C63-4F3E-A8C1-86DE1E826C58}" srcId="{AA969C0B-BBAD-46B4-9B15-3306A40A7438}" destId="{D86A0C7C-3486-452E-AFF5-6E89E0575001}" srcOrd="0" destOrd="0" parTransId="{94CF157C-5E5F-46BA-82E5-79E55BFAA3C8}" sibTransId="{80D159F9-BB29-466C-9B02-3C8E3BF0CFDD}"/>
    <dgm:cxn modelId="{C0C2545D-1DC0-47FA-A4FA-F52BACEC7A51}" srcId="{AA969C0B-BBAD-46B4-9B15-3306A40A7438}" destId="{688E72B5-FB5E-4F33-9549-73307A02B98C}" srcOrd="1" destOrd="0" parTransId="{E5BEF18F-61B0-4F47-8E46-D05232A01DFB}" sibTransId="{C9B5274A-E7E0-42C1-B417-75C6843B37FB}"/>
    <dgm:cxn modelId="{1D1BE93D-6A0C-48EE-AF2F-8656E5323E48}" type="presOf" srcId="{EFB1363D-8EC3-4B1A-B145-95558C0BD763}" destId="{57E84CB9-9A57-47FF-8FA0-E477B7BE05DB}" srcOrd="0" destOrd="0" presId="urn:microsoft.com/office/officeart/2005/8/layout/hProcess4"/>
    <dgm:cxn modelId="{E13F4A60-F550-4E25-B0C2-302E573D5EF7}" type="presOf" srcId="{058A78C3-90F8-4E2C-BD2A-490EC2A50946}" destId="{4E356385-5852-4307-BCC7-341F8295BE13}" srcOrd="1" destOrd="0" presId="urn:microsoft.com/office/officeart/2005/8/layout/hProcess4"/>
    <dgm:cxn modelId="{91911A57-73E3-48C4-8F1A-052CF7EEEBC2}" srcId="{4D429DF9-8374-4B67-8508-416D7F2222ED}" destId="{8D1E585A-CE40-4E44-A351-F4A114A6ADF7}" srcOrd="1" destOrd="0" parTransId="{CD7D0623-7766-4F62-8C19-AC73973C33F1}" sibTransId="{E3C866A8-2EAB-4BF5-B50B-07226BD52523}"/>
    <dgm:cxn modelId="{FD21DF36-7097-4E13-B0D6-F643B76FA49C}" type="presOf" srcId="{11A1FB32-D93C-4888-8920-61C87E6B589D}" destId="{5D3BF5D0-B5A6-46A5-8349-05E85EB0C356}" srcOrd="1" destOrd="2" presId="urn:microsoft.com/office/officeart/2005/8/layout/hProcess4"/>
    <dgm:cxn modelId="{5312D545-9274-4F13-982A-EE5D3BACA32A}" type="presOf" srcId="{10C4EBF5-542A-4531-9C43-BE07739A8E11}" destId="{A25FDADE-AC64-483D-8794-0FA1A675D2FA}" srcOrd="0" destOrd="2" presId="urn:microsoft.com/office/officeart/2005/8/layout/hProcess4"/>
    <dgm:cxn modelId="{31855781-72CF-42F4-8AF6-F5595C97D2CC}" srcId="{AD5EE4E2-1783-4A98-9668-A25DDC94BF87}" destId="{058A78C3-90F8-4E2C-BD2A-490EC2A50946}" srcOrd="0" destOrd="0" parTransId="{A4386231-D418-4D6E-89DA-D820DB785697}" sibTransId="{99C20A1B-7684-4CEA-83DB-F7BE910C97A3}"/>
    <dgm:cxn modelId="{CD8361E4-ADC2-4FF6-B1FF-C7A866FF66C8}" type="presOf" srcId="{42ACC433-DE29-482A-84CA-F7AD20B7058C}" destId="{72E328E8-FD8D-41F7-9FCA-7C17881041F9}" srcOrd="0" destOrd="0" presId="urn:microsoft.com/office/officeart/2005/8/layout/hProcess4"/>
    <dgm:cxn modelId="{0B91EBD7-D67A-4F39-B97F-9429C2FE072C}" srcId="{42ACC433-DE29-482A-84CA-F7AD20B7058C}" destId="{24439396-5F9E-48D8-A70A-89E45C514E31}" srcOrd="1" destOrd="0" parTransId="{5FD1EB51-6A48-4F31-B004-392EA0066F60}" sibTransId="{BAC00F1F-9B32-4FD5-A06A-99BB9C7DFBF8}"/>
    <dgm:cxn modelId="{949050E4-18C2-48CC-915F-E426A62C028A}" srcId="{42ACC433-DE29-482A-84CA-F7AD20B7058C}" destId="{AA969C0B-BBAD-46B4-9B15-3306A40A7438}" srcOrd="2" destOrd="0" parTransId="{D15A2182-9955-4763-9ED1-E877DAC1806C}" sibTransId="{B26A8952-FA26-4895-9ED7-C8D5F5AA0E3A}"/>
    <dgm:cxn modelId="{F99E2331-88AE-4EA5-B96B-DC4DF5C5E2E5}" type="presOf" srcId="{9BF38FDC-7164-4C8E-9A82-AA3736EC5736}" destId="{1D7A7572-689B-433C-BD99-7DB826D4CF89}" srcOrd="0" destOrd="1" presId="urn:microsoft.com/office/officeart/2005/8/layout/hProcess4"/>
    <dgm:cxn modelId="{C5C177C7-20DB-4932-9965-7B05D43AC7B9}" type="presOf" srcId="{D86A0C7C-3486-452E-AFF5-6E89E0575001}" destId="{06784B0A-C4C1-4253-A770-FF3D41C54733}" srcOrd="0" destOrd="0" presId="urn:microsoft.com/office/officeart/2005/8/layout/hProcess4"/>
    <dgm:cxn modelId="{3F6BFCA9-0EBD-4516-A3AE-5196D0D47EFD}" type="presOf" srcId="{11A1FB32-D93C-4888-8920-61C87E6B589D}" destId="{FB2FEDA6-83BD-4CF7-A3BC-705933E8C79B}" srcOrd="0" destOrd="2" presId="urn:microsoft.com/office/officeart/2005/8/layout/hProcess4"/>
    <dgm:cxn modelId="{41AD71F1-6AC2-4C38-BF30-FA155BAA5636}" type="presOf" srcId="{AD5EE4E2-1783-4A98-9668-A25DDC94BF87}" destId="{D443FCE4-94F4-4BFC-BF87-CD7D49073F5A}" srcOrd="0" destOrd="0" presId="urn:microsoft.com/office/officeart/2005/8/layout/hProcess4"/>
    <dgm:cxn modelId="{6B093D0C-78F0-4222-A117-D68197725AF2}" srcId="{AD5EE4E2-1783-4A98-9668-A25DDC94BF87}" destId="{9BF38FDC-7164-4C8E-9A82-AA3736EC5736}" srcOrd="1" destOrd="0" parTransId="{9667A39C-9983-464A-AF26-65D0D0AC844C}" sibTransId="{2AAB4EAC-A300-4CE9-B69F-ED8A2BB715F6}"/>
    <dgm:cxn modelId="{1521882C-7F5E-471E-B02D-6B7423DC1984}" type="presOf" srcId="{3CE0B8A5-FD76-4E6D-A7A1-0D4617D917D4}" destId="{4E356385-5852-4307-BCC7-341F8295BE13}" srcOrd="1" destOrd="2" presId="urn:microsoft.com/office/officeart/2005/8/layout/hProcess4"/>
    <dgm:cxn modelId="{A1C546DC-69A5-47BD-9D34-F5FC1CDAD04F}" type="presOf" srcId="{3658F632-5352-4DF4-9BF6-7D5C5195770B}" destId="{5795CA74-4241-4CA2-A927-5916C85140A0}" srcOrd="1" destOrd="2" presId="urn:microsoft.com/office/officeart/2005/8/layout/hProcess4"/>
    <dgm:cxn modelId="{D6F12272-455F-492F-85A5-A007E88D6B2C}" srcId="{4D429DF9-8374-4B67-8508-416D7F2222ED}" destId="{A94EFBCA-ACD2-448F-B3F4-8DFFA1E3D258}" srcOrd="0" destOrd="0" parTransId="{DE9EA86B-B2D5-4983-B93F-E46B2D18DE43}" sibTransId="{2C35A83C-036E-4CF4-B404-B1DC4421216F}"/>
    <dgm:cxn modelId="{C8C835F5-7CEF-48BF-9167-53D35673063F}" type="presOf" srcId="{A94EFBCA-ACD2-448F-B3F4-8DFFA1E3D258}" destId="{3943361B-746B-4A78-AA5F-76A19559B308}" srcOrd="1" destOrd="0" presId="urn:microsoft.com/office/officeart/2005/8/layout/hProcess4"/>
    <dgm:cxn modelId="{E11F6089-4637-4AEB-A492-28D2D42D331C}" type="presOf" srcId="{A94EFBCA-ACD2-448F-B3F4-8DFFA1E3D258}" destId="{A25FDADE-AC64-483D-8794-0FA1A675D2FA}" srcOrd="0" destOrd="0" presId="urn:microsoft.com/office/officeart/2005/8/layout/hProcess4"/>
    <dgm:cxn modelId="{5FC2F786-199C-48FF-A54E-FDC874DA96FC}" type="presOf" srcId="{52D51BBD-8D38-499D-98B9-5F39B0EF18E4}" destId="{5D3BF5D0-B5A6-46A5-8349-05E85EB0C356}" srcOrd="1" destOrd="1" presId="urn:microsoft.com/office/officeart/2005/8/layout/hProcess4"/>
    <dgm:cxn modelId="{6478A025-7EDC-480A-A4F0-F06AADA58C48}" type="presOf" srcId="{24439396-5F9E-48D8-A70A-89E45C514E31}" destId="{A4797743-90FA-4CB3-BFC1-410E1A9FE1CD}" srcOrd="0" destOrd="0" presId="urn:microsoft.com/office/officeart/2005/8/layout/hProcess4"/>
    <dgm:cxn modelId="{519E452D-D917-4EBC-9C93-9639811027C8}" srcId="{AD5EE4E2-1783-4A98-9668-A25DDC94BF87}" destId="{3CE0B8A5-FD76-4E6D-A7A1-0D4617D917D4}" srcOrd="2" destOrd="0" parTransId="{7080CDC9-9628-4EF1-A46E-F3A6F7483591}" sibTransId="{09EABF94-4081-4CB5-804F-1C469C1573CF}"/>
    <dgm:cxn modelId="{A548A8C3-954D-4E40-9836-56751FA336DF}" type="presOf" srcId="{10C4EBF5-542A-4531-9C43-BE07739A8E11}" destId="{3943361B-746B-4A78-AA5F-76A19559B308}" srcOrd="1" destOrd="2" presId="urn:microsoft.com/office/officeart/2005/8/layout/hProcess4"/>
    <dgm:cxn modelId="{EA96C079-D202-4E47-9F37-408C1657D76D}" type="presOf" srcId="{3658F632-5352-4DF4-9BF6-7D5C5195770B}" destId="{06784B0A-C4C1-4253-A770-FF3D41C54733}" srcOrd="0" destOrd="2" presId="urn:microsoft.com/office/officeart/2005/8/layout/hProcess4"/>
    <dgm:cxn modelId="{FF5BAB2F-D184-4B35-A215-EC69F48E7A9D}" type="presOf" srcId="{04821348-4A4A-4D2A-A439-5389C226E242}" destId="{5D3BF5D0-B5A6-46A5-8349-05E85EB0C356}" srcOrd="1" destOrd="0" presId="urn:microsoft.com/office/officeart/2005/8/layout/hProcess4"/>
    <dgm:cxn modelId="{3BAE0849-E078-4491-9CD8-6F4A828F4EE8}" type="presOf" srcId="{688E72B5-FB5E-4F33-9549-73307A02B98C}" destId="{5795CA74-4241-4CA2-A927-5916C85140A0}" srcOrd="1" destOrd="1" presId="urn:microsoft.com/office/officeart/2005/8/layout/hProcess4"/>
    <dgm:cxn modelId="{E611B04F-3EE5-4701-B1EA-64EB470A0CA6}" type="presOf" srcId="{058A78C3-90F8-4E2C-BD2A-490EC2A50946}" destId="{1D7A7572-689B-433C-BD99-7DB826D4CF89}" srcOrd="0" destOrd="0" presId="urn:microsoft.com/office/officeart/2005/8/layout/hProcess4"/>
    <dgm:cxn modelId="{68320334-6B4D-4C40-BCF6-E903E87A891B}" type="presOf" srcId="{04821348-4A4A-4D2A-A439-5389C226E242}" destId="{FB2FEDA6-83BD-4CF7-A3BC-705933E8C79B}" srcOrd="0" destOrd="0" presId="urn:microsoft.com/office/officeart/2005/8/layout/hProcess4"/>
    <dgm:cxn modelId="{A35B6A5E-352E-488A-9AE4-26E7FA363105}" type="presOf" srcId="{B26A8952-FA26-4895-9ED7-C8D5F5AA0E3A}" destId="{90A1C05E-DBFA-4C1E-BADD-707341021503}" srcOrd="0" destOrd="0" presId="urn:microsoft.com/office/officeart/2005/8/layout/hProcess4"/>
    <dgm:cxn modelId="{24219F34-750A-47D8-951F-7AD4C55D39FE}" srcId="{42ACC433-DE29-482A-84CA-F7AD20B7058C}" destId="{AD5EE4E2-1783-4A98-9668-A25DDC94BF87}" srcOrd="3" destOrd="0" parTransId="{4E14AD6A-E523-4918-A6AC-0810BDCD4FC3}" sibTransId="{970763E4-620D-4FDF-B702-D629F136D93C}"/>
    <dgm:cxn modelId="{6ED16EBE-6A50-4455-AF8E-E30C7D45FF83}" type="presOf" srcId="{8D1E585A-CE40-4E44-A351-F4A114A6ADF7}" destId="{A25FDADE-AC64-483D-8794-0FA1A675D2FA}" srcOrd="0" destOrd="1" presId="urn:microsoft.com/office/officeart/2005/8/layout/hProcess4"/>
    <dgm:cxn modelId="{25FEB35D-0FD5-4398-A08C-43231FEAFF6C}" type="presOf" srcId="{9BF38FDC-7164-4C8E-9A82-AA3736EC5736}" destId="{4E356385-5852-4307-BCC7-341F8295BE13}" srcOrd="1" destOrd="1" presId="urn:microsoft.com/office/officeart/2005/8/layout/hProcess4"/>
    <dgm:cxn modelId="{03ACCA49-6860-4A54-9BB7-E91454949E07}" type="presOf" srcId="{688E72B5-FB5E-4F33-9549-73307A02B98C}" destId="{06784B0A-C4C1-4253-A770-FF3D41C54733}" srcOrd="0" destOrd="1" presId="urn:microsoft.com/office/officeart/2005/8/layout/hProcess4"/>
    <dgm:cxn modelId="{CDC7741B-7335-44D7-8015-18032B9C986A}" srcId="{24439396-5F9E-48D8-A70A-89E45C514E31}" destId="{11A1FB32-D93C-4888-8920-61C87E6B589D}" srcOrd="2" destOrd="0" parTransId="{E4479591-3E57-43BF-A44D-F5DB99B3F36C}" sibTransId="{11563B7E-CF77-4BAF-9ACF-D0C7DB01E907}"/>
    <dgm:cxn modelId="{AE4C0812-632A-4188-8D5C-F5FAAADD9E0A}" type="presOf" srcId="{4D429DF9-8374-4B67-8508-416D7F2222ED}" destId="{25D83AB9-350F-49E4-B8C8-4C78408B309B}" srcOrd="0" destOrd="0" presId="urn:microsoft.com/office/officeart/2005/8/layout/hProcess4"/>
    <dgm:cxn modelId="{7C1C13BB-6A98-402C-B07F-F503C146A485}" type="presOf" srcId="{BAC00F1F-9B32-4FD5-A06A-99BB9C7DFBF8}" destId="{530A4690-0693-4D89-83E5-7451E06FCE75}" srcOrd="0" destOrd="0" presId="urn:microsoft.com/office/officeart/2005/8/layout/hProcess4"/>
    <dgm:cxn modelId="{3FF6CE36-EAB7-4A3B-880C-2181791FD707}" type="presOf" srcId="{3CE0B8A5-FD76-4E6D-A7A1-0D4617D917D4}" destId="{1D7A7572-689B-433C-BD99-7DB826D4CF89}" srcOrd="0" destOrd="2" presId="urn:microsoft.com/office/officeart/2005/8/layout/hProcess4"/>
    <dgm:cxn modelId="{D9AF96B3-4D86-4641-92E9-5A13944789C5}" srcId="{AA969C0B-BBAD-46B4-9B15-3306A40A7438}" destId="{3658F632-5352-4DF4-9BF6-7D5C5195770B}" srcOrd="2" destOrd="0" parTransId="{67B9A3A9-CAB7-45F2-BA16-1D5AB547E3ED}" sibTransId="{5E09A187-095D-4F11-91CE-C78E12B58C19}"/>
    <dgm:cxn modelId="{862AF93E-5EF2-4F31-A06D-D19BB182DE9E}" type="presOf" srcId="{AA969C0B-BBAD-46B4-9B15-3306A40A7438}" destId="{8E45984D-D328-4EF9-8D20-6C35E20472D8}" srcOrd="0" destOrd="0" presId="urn:microsoft.com/office/officeart/2005/8/layout/hProcess4"/>
    <dgm:cxn modelId="{466C63B7-EE30-45D3-880B-8C854557B709}" type="presOf" srcId="{D86A0C7C-3486-452E-AFF5-6E89E0575001}" destId="{5795CA74-4241-4CA2-A927-5916C85140A0}" srcOrd="1" destOrd="0" presId="urn:microsoft.com/office/officeart/2005/8/layout/hProcess4"/>
    <dgm:cxn modelId="{83913FC1-1B60-4E50-AF9D-29789A3E4479}" type="presOf" srcId="{8D1E585A-CE40-4E44-A351-F4A114A6ADF7}" destId="{3943361B-746B-4A78-AA5F-76A19559B308}" srcOrd="1" destOrd="1" presId="urn:microsoft.com/office/officeart/2005/8/layout/hProcess4"/>
    <dgm:cxn modelId="{BA014199-7277-4672-9EA4-74DC21DC5F92}" type="presOf" srcId="{52D51BBD-8D38-499D-98B9-5F39B0EF18E4}" destId="{FB2FEDA6-83BD-4CF7-A3BC-705933E8C79B}" srcOrd="0" destOrd="1" presId="urn:microsoft.com/office/officeart/2005/8/layout/hProcess4"/>
    <dgm:cxn modelId="{517090B1-E531-4FC3-874B-1D9E7888B681}" srcId="{42ACC433-DE29-482A-84CA-F7AD20B7058C}" destId="{4D429DF9-8374-4B67-8508-416D7F2222ED}" srcOrd="0" destOrd="0" parTransId="{BC010E1F-C8DB-4253-A318-595D72247CE4}" sibTransId="{EFB1363D-8EC3-4B1A-B145-95558C0BD763}"/>
    <dgm:cxn modelId="{CDC43905-E299-4A7E-845B-4D74714EB997}" srcId="{4D429DF9-8374-4B67-8508-416D7F2222ED}" destId="{10C4EBF5-542A-4531-9C43-BE07739A8E11}" srcOrd="2" destOrd="0" parTransId="{D0B9C2E1-5858-4759-9A5D-2593ADF77AEB}" sibTransId="{574BC125-5A47-49E7-9D18-E70B472F0592}"/>
    <dgm:cxn modelId="{1A694D05-6822-4B63-B61A-B5927FAB84E3}" srcId="{24439396-5F9E-48D8-A70A-89E45C514E31}" destId="{04821348-4A4A-4D2A-A439-5389C226E242}" srcOrd="0" destOrd="0" parTransId="{B77A526C-4F76-4D0A-93E9-49A1F2E02290}" sibTransId="{D2EFD3AA-C317-4FBA-8AE7-D7A947FB7480}"/>
    <dgm:cxn modelId="{54B7EEFD-5AA3-4CA1-82EF-465874D21E76}" type="presParOf" srcId="{72E328E8-FD8D-41F7-9FCA-7C17881041F9}" destId="{47C85945-CE22-4499-87C0-6CAFBD953AE7}" srcOrd="0" destOrd="0" presId="urn:microsoft.com/office/officeart/2005/8/layout/hProcess4"/>
    <dgm:cxn modelId="{2F793EDC-F37C-4D63-AA64-DC2D6BBBED05}" type="presParOf" srcId="{72E328E8-FD8D-41F7-9FCA-7C17881041F9}" destId="{342844C9-75DE-49B3-9CB4-F12723F1D3E6}" srcOrd="1" destOrd="0" presId="urn:microsoft.com/office/officeart/2005/8/layout/hProcess4"/>
    <dgm:cxn modelId="{F232D4D3-34D9-4ED9-8B95-7B55131F85A9}" type="presParOf" srcId="{72E328E8-FD8D-41F7-9FCA-7C17881041F9}" destId="{FC659716-A131-410A-B8AE-8CFA3382B715}" srcOrd="2" destOrd="0" presId="urn:microsoft.com/office/officeart/2005/8/layout/hProcess4"/>
    <dgm:cxn modelId="{4D01331B-93BC-45DE-8776-1F98EA99C55A}" type="presParOf" srcId="{FC659716-A131-410A-B8AE-8CFA3382B715}" destId="{6683324F-78BF-422B-BED8-EAC011197EEA}" srcOrd="0" destOrd="0" presId="urn:microsoft.com/office/officeart/2005/8/layout/hProcess4"/>
    <dgm:cxn modelId="{34C4EBE6-92E1-4253-9D63-E7A0C2B30325}" type="presParOf" srcId="{6683324F-78BF-422B-BED8-EAC011197EEA}" destId="{9B9CB3C0-8081-4D9D-8CE8-580CF638F8E9}" srcOrd="0" destOrd="0" presId="urn:microsoft.com/office/officeart/2005/8/layout/hProcess4"/>
    <dgm:cxn modelId="{00299FCD-8E9E-417E-9D0B-561691CC6F2B}" type="presParOf" srcId="{6683324F-78BF-422B-BED8-EAC011197EEA}" destId="{A25FDADE-AC64-483D-8794-0FA1A675D2FA}" srcOrd="1" destOrd="0" presId="urn:microsoft.com/office/officeart/2005/8/layout/hProcess4"/>
    <dgm:cxn modelId="{64A6F18F-7DAE-41E1-9E77-24E630BE440C}" type="presParOf" srcId="{6683324F-78BF-422B-BED8-EAC011197EEA}" destId="{3943361B-746B-4A78-AA5F-76A19559B308}" srcOrd="2" destOrd="0" presId="urn:microsoft.com/office/officeart/2005/8/layout/hProcess4"/>
    <dgm:cxn modelId="{3D93FF5B-D64E-48E9-9640-FBE04B4E4BE9}" type="presParOf" srcId="{6683324F-78BF-422B-BED8-EAC011197EEA}" destId="{25D83AB9-350F-49E4-B8C8-4C78408B309B}" srcOrd="3" destOrd="0" presId="urn:microsoft.com/office/officeart/2005/8/layout/hProcess4"/>
    <dgm:cxn modelId="{005555D9-608F-45F9-926E-6A83CB4E6E50}" type="presParOf" srcId="{6683324F-78BF-422B-BED8-EAC011197EEA}" destId="{E8F84401-2BA2-49EC-B37C-D3A2F2F11C43}" srcOrd="4" destOrd="0" presId="urn:microsoft.com/office/officeart/2005/8/layout/hProcess4"/>
    <dgm:cxn modelId="{131E2C72-42C4-49F7-A243-A3E691A0ADBC}" type="presParOf" srcId="{FC659716-A131-410A-B8AE-8CFA3382B715}" destId="{57E84CB9-9A57-47FF-8FA0-E477B7BE05DB}" srcOrd="1" destOrd="0" presId="urn:microsoft.com/office/officeart/2005/8/layout/hProcess4"/>
    <dgm:cxn modelId="{3D093FBE-2745-42CB-86C2-D7371FDFC1F2}" type="presParOf" srcId="{FC659716-A131-410A-B8AE-8CFA3382B715}" destId="{DC44F4AA-5DDA-4FE7-8618-FF57A62DFEB9}" srcOrd="2" destOrd="0" presId="urn:microsoft.com/office/officeart/2005/8/layout/hProcess4"/>
    <dgm:cxn modelId="{B6395424-6C89-4BC3-8C3A-FADC61631E94}" type="presParOf" srcId="{DC44F4AA-5DDA-4FE7-8618-FF57A62DFEB9}" destId="{46FFEE78-4F6F-4CD9-8A99-27C7F8930FA0}" srcOrd="0" destOrd="0" presId="urn:microsoft.com/office/officeart/2005/8/layout/hProcess4"/>
    <dgm:cxn modelId="{CA65B907-4D9B-4958-A5BC-4DE647BA67D8}" type="presParOf" srcId="{DC44F4AA-5DDA-4FE7-8618-FF57A62DFEB9}" destId="{FB2FEDA6-83BD-4CF7-A3BC-705933E8C79B}" srcOrd="1" destOrd="0" presId="urn:microsoft.com/office/officeart/2005/8/layout/hProcess4"/>
    <dgm:cxn modelId="{58C4AF86-C698-43BC-91B0-B83BACA3788A}" type="presParOf" srcId="{DC44F4AA-5DDA-4FE7-8618-FF57A62DFEB9}" destId="{5D3BF5D0-B5A6-46A5-8349-05E85EB0C356}" srcOrd="2" destOrd="0" presId="urn:microsoft.com/office/officeart/2005/8/layout/hProcess4"/>
    <dgm:cxn modelId="{DF845B4D-27BE-4914-B564-561D9DC75933}" type="presParOf" srcId="{DC44F4AA-5DDA-4FE7-8618-FF57A62DFEB9}" destId="{A4797743-90FA-4CB3-BFC1-410E1A9FE1CD}" srcOrd="3" destOrd="0" presId="urn:microsoft.com/office/officeart/2005/8/layout/hProcess4"/>
    <dgm:cxn modelId="{0BB2CF11-ED11-431D-B022-A74323956B9C}" type="presParOf" srcId="{DC44F4AA-5DDA-4FE7-8618-FF57A62DFEB9}" destId="{F14C6631-4BB0-42A7-8466-C25C99511904}" srcOrd="4" destOrd="0" presId="urn:microsoft.com/office/officeart/2005/8/layout/hProcess4"/>
    <dgm:cxn modelId="{DDB3B97C-44A6-47D6-9436-B5A91E7362C5}" type="presParOf" srcId="{FC659716-A131-410A-B8AE-8CFA3382B715}" destId="{530A4690-0693-4D89-83E5-7451E06FCE75}" srcOrd="3" destOrd="0" presId="urn:microsoft.com/office/officeart/2005/8/layout/hProcess4"/>
    <dgm:cxn modelId="{E790D859-8443-4135-B3E8-AA33C80E0320}" type="presParOf" srcId="{FC659716-A131-410A-B8AE-8CFA3382B715}" destId="{5896A325-4F5E-4228-A12E-C3FD5F4FB37C}" srcOrd="4" destOrd="0" presId="urn:microsoft.com/office/officeart/2005/8/layout/hProcess4"/>
    <dgm:cxn modelId="{EFE87C63-C4F0-47F5-8F19-8D3EF83048FF}" type="presParOf" srcId="{5896A325-4F5E-4228-A12E-C3FD5F4FB37C}" destId="{EB0AC0F8-FB4B-4355-8B99-1F9A99254CCD}" srcOrd="0" destOrd="0" presId="urn:microsoft.com/office/officeart/2005/8/layout/hProcess4"/>
    <dgm:cxn modelId="{E5EA33B9-407D-468D-8AE0-22E6F8749909}" type="presParOf" srcId="{5896A325-4F5E-4228-A12E-C3FD5F4FB37C}" destId="{06784B0A-C4C1-4253-A770-FF3D41C54733}" srcOrd="1" destOrd="0" presId="urn:microsoft.com/office/officeart/2005/8/layout/hProcess4"/>
    <dgm:cxn modelId="{BCA224AD-600A-469D-9390-0E25AFF9A473}" type="presParOf" srcId="{5896A325-4F5E-4228-A12E-C3FD5F4FB37C}" destId="{5795CA74-4241-4CA2-A927-5916C85140A0}" srcOrd="2" destOrd="0" presId="urn:microsoft.com/office/officeart/2005/8/layout/hProcess4"/>
    <dgm:cxn modelId="{440D29E1-A5B3-44AC-9D04-E463787CC73B}" type="presParOf" srcId="{5896A325-4F5E-4228-A12E-C3FD5F4FB37C}" destId="{8E45984D-D328-4EF9-8D20-6C35E20472D8}" srcOrd="3" destOrd="0" presId="urn:microsoft.com/office/officeart/2005/8/layout/hProcess4"/>
    <dgm:cxn modelId="{D18CC5D4-8953-49D3-BAE2-E5E2C22673E4}" type="presParOf" srcId="{5896A325-4F5E-4228-A12E-C3FD5F4FB37C}" destId="{E7402AA6-3D51-4C81-81C4-E41BF3C392EA}" srcOrd="4" destOrd="0" presId="urn:microsoft.com/office/officeart/2005/8/layout/hProcess4"/>
    <dgm:cxn modelId="{FC467D5F-1EA6-42D7-B77B-B5F84187E8AA}" type="presParOf" srcId="{FC659716-A131-410A-B8AE-8CFA3382B715}" destId="{90A1C05E-DBFA-4C1E-BADD-707341021503}" srcOrd="5" destOrd="0" presId="urn:microsoft.com/office/officeart/2005/8/layout/hProcess4"/>
    <dgm:cxn modelId="{667FE011-F2C2-464B-B39B-3FC8570E2D95}" type="presParOf" srcId="{FC659716-A131-410A-B8AE-8CFA3382B715}" destId="{0A859BDE-0296-4984-AA2D-5AF6D2D5A2AB}" srcOrd="6" destOrd="0" presId="urn:microsoft.com/office/officeart/2005/8/layout/hProcess4"/>
    <dgm:cxn modelId="{3B3DD462-C97E-4C8A-B39A-292B4717872E}" type="presParOf" srcId="{0A859BDE-0296-4984-AA2D-5AF6D2D5A2AB}" destId="{9D3829F0-F259-43D9-B587-47162267D673}" srcOrd="0" destOrd="0" presId="urn:microsoft.com/office/officeart/2005/8/layout/hProcess4"/>
    <dgm:cxn modelId="{A025B284-24DF-4869-BA76-69CA8CF8F0FD}" type="presParOf" srcId="{0A859BDE-0296-4984-AA2D-5AF6D2D5A2AB}" destId="{1D7A7572-689B-433C-BD99-7DB826D4CF89}" srcOrd="1" destOrd="0" presId="urn:microsoft.com/office/officeart/2005/8/layout/hProcess4"/>
    <dgm:cxn modelId="{AAB669EE-7C61-42A7-B185-CEB7D5CA0AA2}" type="presParOf" srcId="{0A859BDE-0296-4984-AA2D-5AF6D2D5A2AB}" destId="{4E356385-5852-4307-BCC7-341F8295BE13}" srcOrd="2" destOrd="0" presId="urn:microsoft.com/office/officeart/2005/8/layout/hProcess4"/>
    <dgm:cxn modelId="{CB9EDDA8-9EA1-43AC-8CBD-8DE0CFF873D1}" type="presParOf" srcId="{0A859BDE-0296-4984-AA2D-5AF6D2D5A2AB}" destId="{D443FCE4-94F4-4BFC-BF87-CD7D49073F5A}" srcOrd="3" destOrd="0" presId="urn:microsoft.com/office/officeart/2005/8/layout/hProcess4"/>
    <dgm:cxn modelId="{8D2349AC-39C4-4A14-9C3E-F4CF9F43AC1C}" type="presParOf" srcId="{0A859BDE-0296-4984-AA2D-5AF6D2D5A2AB}" destId="{A04363D9-8E85-4BBC-9062-448902B8642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D5F7D4-C4D7-4771-B5A7-79FD27EFB6F5}" type="doc">
      <dgm:prSet loTypeId="urn:microsoft.com/office/officeart/2005/8/layout/process3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FA60E3F-1C67-48D3-B5B6-290165EBBBFF}">
      <dgm:prSet phldrT="[Text]"/>
      <dgm:spPr/>
      <dgm:t>
        <a:bodyPr/>
        <a:lstStyle/>
        <a:p>
          <a:r>
            <a:rPr lang="hr-HR" b="1" dirty="0" smtClean="0"/>
            <a:t>Uključi mobilne podatke </a:t>
          </a:r>
          <a:endParaRPr lang="en-GB" b="1" dirty="0"/>
        </a:p>
      </dgm:t>
    </dgm:pt>
    <dgm:pt modelId="{FEBB5D37-CAA1-424F-9E55-8DD495848984}" type="parTrans" cxnId="{0EF1F6C9-5D00-488E-867B-7B889F2D2168}">
      <dgm:prSet/>
      <dgm:spPr/>
      <dgm:t>
        <a:bodyPr/>
        <a:lstStyle/>
        <a:p>
          <a:endParaRPr lang="en-GB" b="1"/>
        </a:p>
      </dgm:t>
    </dgm:pt>
    <dgm:pt modelId="{AD52C71F-C12B-4FF9-930C-084034ECDDC8}" type="sibTrans" cxnId="{0EF1F6C9-5D00-488E-867B-7B889F2D2168}">
      <dgm:prSet/>
      <dgm:spPr/>
      <dgm:t>
        <a:bodyPr/>
        <a:lstStyle/>
        <a:p>
          <a:endParaRPr lang="en-GB" b="1"/>
        </a:p>
      </dgm:t>
    </dgm:pt>
    <dgm:pt modelId="{8EA0BB28-6E28-4331-829C-3C1F69EC3490}">
      <dgm:prSet phldrT="[Text]"/>
      <dgm:spPr/>
      <dgm:t>
        <a:bodyPr/>
        <a:lstStyle/>
        <a:p>
          <a:r>
            <a:rPr lang="hr-HR" b="1" dirty="0" smtClean="0"/>
            <a:t>Otvori Google</a:t>
          </a:r>
          <a:endParaRPr lang="en-GB" b="1" dirty="0"/>
        </a:p>
      </dgm:t>
    </dgm:pt>
    <dgm:pt modelId="{D43A2FE2-21DF-4913-BACB-D8E7F2110DA3}" type="parTrans" cxnId="{A13D2649-F761-4703-8B0C-2C1F0A44B1E8}">
      <dgm:prSet/>
      <dgm:spPr/>
      <dgm:t>
        <a:bodyPr/>
        <a:lstStyle/>
        <a:p>
          <a:endParaRPr lang="en-GB" b="1"/>
        </a:p>
      </dgm:t>
    </dgm:pt>
    <dgm:pt modelId="{70E5369D-4CC0-4D47-B2F7-3F5D5CDAC562}" type="sibTrans" cxnId="{A13D2649-F761-4703-8B0C-2C1F0A44B1E8}">
      <dgm:prSet/>
      <dgm:spPr/>
      <dgm:t>
        <a:bodyPr/>
        <a:lstStyle/>
        <a:p>
          <a:endParaRPr lang="en-GB" b="1"/>
        </a:p>
      </dgm:t>
    </dgm:pt>
    <dgm:pt modelId="{11A79A6D-D259-4952-97C0-DD19F045E74D}">
      <dgm:prSet phldrT="[Text]"/>
      <dgm:spPr/>
      <dgm:t>
        <a:bodyPr/>
        <a:lstStyle/>
        <a:p>
          <a:r>
            <a:rPr lang="hr-HR" b="1" dirty="0" smtClean="0"/>
            <a:t>Pretraži pojam Kahoot</a:t>
          </a:r>
          <a:endParaRPr lang="en-GB" b="1" dirty="0"/>
        </a:p>
      </dgm:t>
    </dgm:pt>
    <dgm:pt modelId="{DFAC040E-035F-4709-9570-6A61AE22F8AD}" type="parTrans" cxnId="{7D588DC8-12E5-4D4B-B798-292F8D368D58}">
      <dgm:prSet/>
      <dgm:spPr/>
      <dgm:t>
        <a:bodyPr/>
        <a:lstStyle/>
        <a:p>
          <a:endParaRPr lang="en-GB" b="1"/>
        </a:p>
      </dgm:t>
    </dgm:pt>
    <dgm:pt modelId="{27C17928-59A8-49E9-80DA-08269544C56F}" type="sibTrans" cxnId="{7D588DC8-12E5-4D4B-B798-292F8D368D58}">
      <dgm:prSet/>
      <dgm:spPr/>
      <dgm:t>
        <a:bodyPr/>
        <a:lstStyle/>
        <a:p>
          <a:endParaRPr lang="en-GB" b="1"/>
        </a:p>
      </dgm:t>
    </dgm:pt>
    <dgm:pt modelId="{D4E328C7-7534-4336-997B-2FBF73242261}">
      <dgm:prSet phldrT="[Text]"/>
      <dgm:spPr/>
      <dgm:t>
        <a:bodyPr/>
        <a:lstStyle/>
        <a:p>
          <a:r>
            <a:rPr lang="hr-HR" b="1" dirty="0" smtClean="0"/>
            <a:t>Odaberi opciju Play Kahoot</a:t>
          </a:r>
          <a:endParaRPr lang="en-GB" b="1" dirty="0"/>
        </a:p>
      </dgm:t>
    </dgm:pt>
    <dgm:pt modelId="{15B1802B-9234-4055-8CD4-8F925F64DDE0}" type="parTrans" cxnId="{4F34B109-4FCC-406A-97F7-D273FC45FDBE}">
      <dgm:prSet/>
      <dgm:spPr/>
      <dgm:t>
        <a:bodyPr/>
        <a:lstStyle/>
        <a:p>
          <a:endParaRPr lang="en-GB" b="1"/>
        </a:p>
      </dgm:t>
    </dgm:pt>
    <dgm:pt modelId="{3703F1DB-CF6B-4CDA-B19E-30DF85CCB21F}" type="sibTrans" cxnId="{4F34B109-4FCC-406A-97F7-D273FC45FDBE}">
      <dgm:prSet/>
      <dgm:spPr/>
      <dgm:t>
        <a:bodyPr/>
        <a:lstStyle/>
        <a:p>
          <a:endParaRPr lang="en-GB" b="1"/>
        </a:p>
      </dgm:t>
    </dgm:pt>
    <dgm:pt modelId="{7FF5E6A0-162B-4CD4-97F3-BAC56236D64A}">
      <dgm:prSet phldrT="[Text]"/>
      <dgm:spPr/>
      <dgm:t>
        <a:bodyPr/>
        <a:lstStyle/>
        <a:p>
          <a:r>
            <a:rPr lang="hr-HR" b="1" dirty="0" smtClean="0"/>
            <a:t>Riješi kviz</a:t>
          </a:r>
          <a:endParaRPr lang="en-GB" b="1" dirty="0"/>
        </a:p>
      </dgm:t>
    </dgm:pt>
    <dgm:pt modelId="{E75DD6A8-12D1-4A5A-B254-355BD76B4A7D}" type="parTrans" cxnId="{187B238F-93DA-4AA6-AFD8-CD2EA14C8ACC}">
      <dgm:prSet/>
      <dgm:spPr/>
      <dgm:t>
        <a:bodyPr/>
        <a:lstStyle/>
        <a:p>
          <a:endParaRPr lang="en-GB" b="1"/>
        </a:p>
      </dgm:t>
    </dgm:pt>
    <dgm:pt modelId="{E068729B-A391-4810-B73C-269FB9B31C0E}" type="sibTrans" cxnId="{187B238F-93DA-4AA6-AFD8-CD2EA14C8ACC}">
      <dgm:prSet/>
      <dgm:spPr/>
      <dgm:t>
        <a:bodyPr/>
        <a:lstStyle/>
        <a:p>
          <a:endParaRPr lang="en-GB" b="1"/>
        </a:p>
      </dgm:t>
    </dgm:pt>
    <dgm:pt modelId="{9C8C6485-5CAA-435C-A401-FC29DB2BA660}">
      <dgm:prSet phldrT="[Text]"/>
      <dgm:spPr/>
      <dgm:t>
        <a:bodyPr/>
        <a:lstStyle/>
        <a:p>
          <a:r>
            <a:rPr lang="hr-HR" b="1" dirty="0" smtClean="0"/>
            <a:t>Logiraj se imenom i prezimenom </a:t>
          </a:r>
          <a:endParaRPr lang="en-GB" b="1" dirty="0"/>
        </a:p>
      </dgm:t>
    </dgm:pt>
    <dgm:pt modelId="{CF87EDDE-CD9E-4F6C-B1F5-8E4E6BAECBD1}" type="parTrans" cxnId="{79AB7707-4D65-4196-992A-E69BB0205BF7}">
      <dgm:prSet/>
      <dgm:spPr/>
      <dgm:t>
        <a:bodyPr/>
        <a:lstStyle/>
        <a:p>
          <a:endParaRPr lang="en-GB" b="1"/>
        </a:p>
      </dgm:t>
    </dgm:pt>
    <dgm:pt modelId="{163D5281-777B-421A-BC0D-258659147D13}" type="sibTrans" cxnId="{79AB7707-4D65-4196-992A-E69BB0205BF7}">
      <dgm:prSet/>
      <dgm:spPr/>
      <dgm:t>
        <a:bodyPr/>
        <a:lstStyle/>
        <a:p>
          <a:endParaRPr lang="en-GB" b="1"/>
        </a:p>
      </dgm:t>
    </dgm:pt>
    <dgm:pt modelId="{D06E5F59-8ABE-49DE-9CCA-A18149D210C7}" type="pres">
      <dgm:prSet presAssocID="{15D5F7D4-C4D7-4771-B5A7-79FD27EFB6F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2EA6C60-0937-465F-9745-F0183B70912B}" type="pres">
      <dgm:prSet presAssocID="{0FA60E3F-1C67-48D3-B5B6-290165EBBBFF}" presName="composite" presStyleCnt="0"/>
      <dgm:spPr/>
    </dgm:pt>
    <dgm:pt modelId="{E2C72B1F-5C48-4499-BF9B-AD2C8B20F20F}" type="pres">
      <dgm:prSet presAssocID="{0FA60E3F-1C67-48D3-B5B6-290165EBBBFF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A034FD4-3841-4F14-A15B-3EDCC4224CA9}" type="pres">
      <dgm:prSet presAssocID="{0FA60E3F-1C67-48D3-B5B6-290165EBBBFF}" presName="parSh" presStyleLbl="node1" presStyleIdx="0" presStyleCnt="3"/>
      <dgm:spPr/>
      <dgm:t>
        <a:bodyPr/>
        <a:lstStyle/>
        <a:p>
          <a:endParaRPr lang="en-GB"/>
        </a:p>
      </dgm:t>
    </dgm:pt>
    <dgm:pt modelId="{D297F946-0FBC-4CDA-A315-DD83B2EA309D}" type="pres">
      <dgm:prSet presAssocID="{0FA60E3F-1C67-48D3-B5B6-290165EBBBFF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091507-E031-461F-8BEA-9F458D4E4E28}" type="pres">
      <dgm:prSet presAssocID="{AD52C71F-C12B-4FF9-930C-084034ECDDC8}" presName="sibTrans" presStyleLbl="sibTrans2D1" presStyleIdx="0" presStyleCnt="2"/>
      <dgm:spPr/>
      <dgm:t>
        <a:bodyPr/>
        <a:lstStyle/>
        <a:p>
          <a:endParaRPr lang="en-GB"/>
        </a:p>
      </dgm:t>
    </dgm:pt>
    <dgm:pt modelId="{06104760-C0A8-4501-A0E7-FFE0AA5E6E50}" type="pres">
      <dgm:prSet presAssocID="{AD52C71F-C12B-4FF9-930C-084034ECDDC8}" presName="connTx" presStyleLbl="sibTrans2D1" presStyleIdx="0" presStyleCnt="2"/>
      <dgm:spPr/>
      <dgm:t>
        <a:bodyPr/>
        <a:lstStyle/>
        <a:p>
          <a:endParaRPr lang="en-GB"/>
        </a:p>
      </dgm:t>
    </dgm:pt>
    <dgm:pt modelId="{19FB35C7-1891-49AD-AB43-E962B1796A8E}" type="pres">
      <dgm:prSet presAssocID="{11A79A6D-D259-4952-97C0-DD19F045E74D}" presName="composite" presStyleCnt="0"/>
      <dgm:spPr/>
    </dgm:pt>
    <dgm:pt modelId="{2B1996D7-D28E-4A35-857E-D1578662EEB2}" type="pres">
      <dgm:prSet presAssocID="{11A79A6D-D259-4952-97C0-DD19F045E74D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ACF55B-D4C9-4F93-99B5-DDC37397C513}" type="pres">
      <dgm:prSet presAssocID="{11A79A6D-D259-4952-97C0-DD19F045E74D}" presName="parSh" presStyleLbl="node1" presStyleIdx="1" presStyleCnt="3"/>
      <dgm:spPr/>
      <dgm:t>
        <a:bodyPr/>
        <a:lstStyle/>
        <a:p>
          <a:endParaRPr lang="en-GB"/>
        </a:p>
      </dgm:t>
    </dgm:pt>
    <dgm:pt modelId="{BFD1A7D6-DCB6-466A-8028-DA0FCA517378}" type="pres">
      <dgm:prSet presAssocID="{11A79A6D-D259-4952-97C0-DD19F045E74D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8B82BA-6C97-4177-ACAF-27AD64D86838}" type="pres">
      <dgm:prSet presAssocID="{27C17928-59A8-49E9-80DA-08269544C56F}" presName="sibTrans" presStyleLbl="sibTrans2D1" presStyleIdx="1" presStyleCnt="2"/>
      <dgm:spPr/>
      <dgm:t>
        <a:bodyPr/>
        <a:lstStyle/>
        <a:p>
          <a:endParaRPr lang="en-GB"/>
        </a:p>
      </dgm:t>
    </dgm:pt>
    <dgm:pt modelId="{6142E4D4-206F-4E1A-9E64-B7F41141C89F}" type="pres">
      <dgm:prSet presAssocID="{27C17928-59A8-49E9-80DA-08269544C56F}" presName="connTx" presStyleLbl="sibTrans2D1" presStyleIdx="1" presStyleCnt="2"/>
      <dgm:spPr/>
      <dgm:t>
        <a:bodyPr/>
        <a:lstStyle/>
        <a:p>
          <a:endParaRPr lang="en-GB"/>
        </a:p>
      </dgm:t>
    </dgm:pt>
    <dgm:pt modelId="{53960780-5E03-4247-8B8B-A8E9EDCBC9BC}" type="pres">
      <dgm:prSet presAssocID="{7FF5E6A0-162B-4CD4-97F3-BAC56236D64A}" presName="composite" presStyleCnt="0"/>
      <dgm:spPr/>
    </dgm:pt>
    <dgm:pt modelId="{0AFEC6F5-3D7D-4A75-BF42-29041EE90241}" type="pres">
      <dgm:prSet presAssocID="{7FF5E6A0-162B-4CD4-97F3-BAC56236D64A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920C38-1B8B-43D3-BF4D-1E20381A8375}" type="pres">
      <dgm:prSet presAssocID="{7FF5E6A0-162B-4CD4-97F3-BAC56236D64A}" presName="parSh" presStyleLbl="node1" presStyleIdx="2" presStyleCnt="3"/>
      <dgm:spPr/>
      <dgm:t>
        <a:bodyPr/>
        <a:lstStyle/>
        <a:p>
          <a:endParaRPr lang="en-GB"/>
        </a:p>
      </dgm:t>
    </dgm:pt>
    <dgm:pt modelId="{EFDCB048-E62B-4064-8687-541735FD2030}" type="pres">
      <dgm:prSet presAssocID="{7FF5E6A0-162B-4CD4-97F3-BAC56236D64A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9AB7707-4D65-4196-992A-E69BB0205BF7}" srcId="{7FF5E6A0-162B-4CD4-97F3-BAC56236D64A}" destId="{9C8C6485-5CAA-435C-A401-FC29DB2BA660}" srcOrd="0" destOrd="0" parTransId="{CF87EDDE-CD9E-4F6C-B1F5-8E4E6BAECBD1}" sibTransId="{163D5281-777B-421A-BC0D-258659147D13}"/>
    <dgm:cxn modelId="{7D588DC8-12E5-4D4B-B798-292F8D368D58}" srcId="{15D5F7D4-C4D7-4771-B5A7-79FD27EFB6F5}" destId="{11A79A6D-D259-4952-97C0-DD19F045E74D}" srcOrd="1" destOrd="0" parTransId="{DFAC040E-035F-4709-9570-6A61AE22F8AD}" sibTransId="{27C17928-59A8-49E9-80DA-08269544C56F}"/>
    <dgm:cxn modelId="{0EF1F6C9-5D00-488E-867B-7B889F2D2168}" srcId="{15D5F7D4-C4D7-4771-B5A7-79FD27EFB6F5}" destId="{0FA60E3F-1C67-48D3-B5B6-290165EBBBFF}" srcOrd="0" destOrd="0" parTransId="{FEBB5D37-CAA1-424F-9E55-8DD495848984}" sibTransId="{AD52C71F-C12B-4FF9-930C-084034ECDDC8}"/>
    <dgm:cxn modelId="{4F34B109-4FCC-406A-97F7-D273FC45FDBE}" srcId="{11A79A6D-D259-4952-97C0-DD19F045E74D}" destId="{D4E328C7-7534-4336-997B-2FBF73242261}" srcOrd="0" destOrd="0" parTransId="{15B1802B-9234-4055-8CD4-8F925F64DDE0}" sibTransId="{3703F1DB-CF6B-4CDA-B19E-30DF85CCB21F}"/>
    <dgm:cxn modelId="{3DD03D29-B5C1-42B6-AF57-99E8AB2079A6}" type="presOf" srcId="{11A79A6D-D259-4952-97C0-DD19F045E74D}" destId="{2B1996D7-D28E-4A35-857E-D1578662EEB2}" srcOrd="0" destOrd="0" presId="urn:microsoft.com/office/officeart/2005/8/layout/process3"/>
    <dgm:cxn modelId="{A7267E6E-DDC2-4867-BB32-32E5C23C3797}" type="presOf" srcId="{11A79A6D-D259-4952-97C0-DD19F045E74D}" destId="{50ACF55B-D4C9-4F93-99B5-DDC37397C513}" srcOrd="1" destOrd="0" presId="urn:microsoft.com/office/officeart/2005/8/layout/process3"/>
    <dgm:cxn modelId="{9652E430-4285-4F24-AB42-60CD9E4C925B}" type="presOf" srcId="{15D5F7D4-C4D7-4771-B5A7-79FD27EFB6F5}" destId="{D06E5F59-8ABE-49DE-9CCA-A18149D210C7}" srcOrd="0" destOrd="0" presId="urn:microsoft.com/office/officeart/2005/8/layout/process3"/>
    <dgm:cxn modelId="{2618585E-A1A0-42EB-B23B-580A535AEACE}" type="presOf" srcId="{AD52C71F-C12B-4FF9-930C-084034ECDDC8}" destId="{24091507-E031-461F-8BEA-9F458D4E4E28}" srcOrd="0" destOrd="0" presId="urn:microsoft.com/office/officeart/2005/8/layout/process3"/>
    <dgm:cxn modelId="{15CC351D-94B0-4705-B6A7-244E197F2849}" type="presOf" srcId="{7FF5E6A0-162B-4CD4-97F3-BAC56236D64A}" destId="{22920C38-1B8B-43D3-BF4D-1E20381A8375}" srcOrd="1" destOrd="0" presId="urn:microsoft.com/office/officeart/2005/8/layout/process3"/>
    <dgm:cxn modelId="{90D2FD45-45BD-43A7-A0F5-DC6FEBB684A3}" type="presOf" srcId="{8EA0BB28-6E28-4331-829C-3C1F69EC3490}" destId="{D297F946-0FBC-4CDA-A315-DD83B2EA309D}" srcOrd="0" destOrd="0" presId="urn:microsoft.com/office/officeart/2005/8/layout/process3"/>
    <dgm:cxn modelId="{69985D91-6CBB-4F52-8ED3-75CDB40D1386}" type="presOf" srcId="{D4E328C7-7534-4336-997B-2FBF73242261}" destId="{BFD1A7D6-DCB6-466A-8028-DA0FCA517378}" srcOrd="0" destOrd="0" presId="urn:microsoft.com/office/officeart/2005/8/layout/process3"/>
    <dgm:cxn modelId="{A13D2649-F761-4703-8B0C-2C1F0A44B1E8}" srcId="{0FA60E3F-1C67-48D3-B5B6-290165EBBBFF}" destId="{8EA0BB28-6E28-4331-829C-3C1F69EC3490}" srcOrd="0" destOrd="0" parTransId="{D43A2FE2-21DF-4913-BACB-D8E7F2110DA3}" sibTransId="{70E5369D-4CC0-4D47-B2F7-3F5D5CDAC562}"/>
    <dgm:cxn modelId="{9E175047-8BD3-4489-AC26-52A8CBCBC99E}" type="presOf" srcId="{0FA60E3F-1C67-48D3-B5B6-290165EBBBFF}" destId="{E2C72B1F-5C48-4499-BF9B-AD2C8B20F20F}" srcOrd="0" destOrd="0" presId="urn:microsoft.com/office/officeart/2005/8/layout/process3"/>
    <dgm:cxn modelId="{187B238F-93DA-4AA6-AFD8-CD2EA14C8ACC}" srcId="{15D5F7D4-C4D7-4771-B5A7-79FD27EFB6F5}" destId="{7FF5E6A0-162B-4CD4-97F3-BAC56236D64A}" srcOrd="2" destOrd="0" parTransId="{E75DD6A8-12D1-4A5A-B254-355BD76B4A7D}" sibTransId="{E068729B-A391-4810-B73C-269FB9B31C0E}"/>
    <dgm:cxn modelId="{9A9A7F2A-6259-46C2-844D-9F9DE612B379}" type="presOf" srcId="{0FA60E3F-1C67-48D3-B5B6-290165EBBBFF}" destId="{BA034FD4-3841-4F14-A15B-3EDCC4224CA9}" srcOrd="1" destOrd="0" presId="urn:microsoft.com/office/officeart/2005/8/layout/process3"/>
    <dgm:cxn modelId="{381A2F53-0649-4CBE-8DE0-8AD49E2B7FCC}" type="presOf" srcId="{9C8C6485-5CAA-435C-A401-FC29DB2BA660}" destId="{EFDCB048-E62B-4064-8687-541735FD2030}" srcOrd="0" destOrd="0" presId="urn:microsoft.com/office/officeart/2005/8/layout/process3"/>
    <dgm:cxn modelId="{BB1576AF-842C-4A48-8197-8F4157D347DF}" type="presOf" srcId="{27C17928-59A8-49E9-80DA-08269544C56F}" destId="{6142E4D4-206F-4E1A-9E64-B7F41141C89F}" srcOrd="1" destOrd="0" presId="urn:microsoft.com/office/officeart/2005/8/layout/process3"/>
    <dgm:cxn modelId="{C10D3EE8-8C9C-48E5-8C82-ADF2E670D910}" type="presOf" srcId="{AD52C71F-C12B-4FF9-930C-084034ECDDC8}" destId="{06104760-C0A8-4501-A0E7-FFE0AA5E6E50}" srcOrd="1" destOrd="0" presId="urn:microsoft.com/office/officeart/2005/8/layout/process3"/>
    <dgm:cxn modelId="{50CD6FFB-EF80-45DF-BCD3-1CB25F90CA08}" type="presOf" srcId="{7FF5E6A0-162B-4CD4-97F3-BAC56236D64A}" destId="{0AFEC6F5-3D7D-4A75-BF42-29041EE90241}" srcOrd="0" destOrd="0" presId="urn:microsoft.com/office/officeart/2005/8/layout/process3"/>
    <dgm:cxn modelId="{55CF9260-014B-4A5A-A060-6BE5F503E30C}" type="presOf" srcId="{27C17928-59A8-49E9-80DA-08269544C56F}" destId="{968B82BA-6C97-4177-ACAF-27AD64D86838}" srcOrd="0" destOrd="0" presId="urn:microsoft.com/office/officeart/2005/8/layout/process3"/>
    <dgm:cxn modelId="{251C7853-7FE4-4C75-8141-BC6E447899D6}" type="presParOf" srcId="{D06E5F59-8ABE-49DE-9CCA-A18149D210C7}" destId="{62EA6C60-0937-465F-9745-F0183B70912B}" srcOrd="0" destOrd="0" presId="urn:microsoft.com/office/officeart/2005/8/layout/process3"/>
    <dgm:cxn modelId="{1540EF20-16EB-483A-AF61-A067E800BEF7}" type="presParOf" srcId="{62EA6C60-0937-465F-9745-F0183B70912B}" destId="{E2C72B1F-5C48-4499-BF9B-AD2C8B20F20F}" srcOrd="0" destOrd="0" presId="urn:microsoft.com/office/officeart/2005/8/layout/process3"/>
    <dgm:cxn modelId="{1C5196DD-E0F8-4856-B5CE-9755FF857223}" type="presParOf" srcId="{62EA6C60-0937-465F-9745-F0183B70912B}" destId="{BA034FD4-3841-4F14-A15B-3EDCC4224CA9}" srcOrd="1" destOrd="0" presId="urn:microsoft.com/office/officeart/2005/8/layout/process3"/>
    <dgm:cxn modelId="{97B75CB3-96D4-4574-8621-E061C51DBD84}" type="presParOf" srcId="{62EA6C60-0937-465F-9745-F0183B70912B}" destId="{D297F946-0FBC-4CDA-A315-DD83B2EA309D}" srcOrd="2" destOrd="0" presId="urn:microsoft.com/office/officeart/2005/8/layout/process3"/>
    <dgm:cxn modelId="{A703E020-A493-4720-9578-6FDE01873AF9}" type="presParOf" srcId="{D06E5F59-8ABE-49DE-9CCA-A18149D210C7}" destId="{24091507-E031-461F-8BEA-9F458D4E4E28}" srcOrd="1" destOrd="0" presId="urn:microsoft.com/office/officeart/2005/8/layout/process3"/>
    <dgm:cxn modelId="{0CA81C34-EAFC-4B08-B05B-57B178D01923}" type="presParOf" srcId="{24091507-E031-461F-8BEA-9F458D4E4E28}" destId="{06104760-C0A8-4501-A0E7-FFE0AA5E6E50}" srcOrd="0" destOrd="0" presId="urn:microsoft.com/office/officeart/2005/8/layout/process3"/>
    <dgm:cxn modelId="{C11D3EA9-2EDD-487A-A7B5-3B941B6F9E62}" type="presParOf" srcId="{D06E5F59-8ABE-49DE-9CCA-A18149D210C7}" destId="{19FB35C7-1891-49AD-AB43-E962B1796A8E}" srcOrd="2" destOrd="0" presId="urn:microsoft.com/office/officeart/2005/8/layout/process3"/>
    <dgm:cxn modelId="{CEF43B2D-387D-4243-B79A-A0A10EB9EEC4}" type="presParOf" srcId="{19FB35C7-1891-49AD-AB43-E962B1796A8E}" destId="{2B1996D7-D28E-4A35-857E-D1578662EEB2}" srcOrd="0" destOrd="0" presId="urn:microsoft.com/office/officeart/2005/8/layout/process3"/>
    <dgm:cxn modelId="{528F7C01-AD88-41D8-9CD5-8AB879FC506B}" type="presParOf" srcId="{19FB35C7-1891-49AD-AB43-E962B1796A8E}" destId="{50ACF55B-D4C9-4F93-99B5-DDC37397C513}" srcOrd="1" destOrd="0" presId="urn:microsoft.com/office/officeart/2005/8/layout/process3"/>
    <dgm:cxn modelId="{306B6AC0-AFE7-4CF5-B19E-3B2F7CA18876}" type="presParOf" srcId="{19FB35C7-1891-49AD-AB43-E962B1796A8E}" destId="{BFD1A7D6-DCB6-466A-8028-DA0FCA517378}" srcOrd="2" destOrd="0" presId="urn:microsoft.com/office/officeart/2005/8/layout/process3"/>
    <dgm:cxn modelId="{1C7FE62A-F0F5-497F-B9AE-615DF4762C46}" type="presParOf" srcId="{D06E5F59-8ABE-49DE-9CCA-A18149D210C7}" destId="{968B82BA-6C97-4177-ACAF-27AD64D86838}" srcOrd="3" destOrd="0" presId="urn:microsoft.com/office/officeart/2005/8/layout/process3"/>
    <dgm:cxn modelId="{527AC9C8-6888-4C08-BC23-07C6C5AD41D1}" type="presParOf" srcId="{968B82BA-6C97-4177-ACAF-27AD64D86838}" destId="{6142E4D4-206F-4E1A-9E64-B7F41141C89F}" srcOrd="0" destOrd="0" presId="urn:microsoft.com/office/officeart/2005/8/layout/process3"/>
    <dgm:cxn modelId="{3A5ACC9A-6761-449B-A5E2-9CBB5FCFB991}" type="presParOf" srcId="{D06E5F59-8ABE-49DE-9CCA-A18149D210C7}" destId="{53960780-5E03-4247-8B8B-A8E9EDCBC9BC}" srcOrd="4" destOrd="0" presId="urn:microsoft.com/office/officeart/2005/8/layout/process3"/>
    <dgm:cxn modelId="{6280F291-5CE5-412A-B2AA-0F80548951B3}" type="presParOf" srcId="{53960780-5E03-4247-8B8B-A8E9EDCBC9BC}" destId="{0AFEC6F5-3D7D-4A75-BF42-29041EE90241}" srcOrd="0" destOrd="0" presId="urn:microsoft.com/office/officeart/2005/8/layout/process3"/>
    <dgm:cxn modelId="{7F613262-8DD5-4CD7-A8E9-EAFD1768AC22}" type="presParOf" srcId="{53960780-5E03-4247-8B8B-A8E9EDCBC9BC}" destId="{22920C38-1B8B-43D3-BF4D-1E20381A8375}" srcOrd="1" destOrd="0" presId="urn:microsoft.com/office/officeart/2005/8/layout/process3"/>
    <dgm:cxn modelId="{1B247DDF-9A4B-49AF-B763-2ECAD7A436DB}" type="presParOf" srcId="{53960780-5E03-4247-8B8B-A8E9EDCBC9BC}" destId="{EFDCB048-E62B-4064-8687-541735FD2030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525050-91AF-4F27-ACA3-525E0B2BD66D}" type="doc">
      <dgm:prSet loTypeId="urn:microsoft.com/office/officeart/2005/8/layout/vList4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EC94CE0A-7C0A-44D7-BCA3-96A1AEFD06A9}">
      <dgm:prSet phldrT="[Text]"/>
      <dgm:spPr/>
      <dgm:t>
        <a:bodyPr/>
        <a:lstStyle/>
        <a:p>
          <a:r>
            <a:rPr lang="hr-HR" dirty="0" smtClean="0"/>
            <a:t>Vježbe progresivnog opterećenja</a:t>
          </a:r>
          <a:endParaRPr lang="en-GB" dirty="0"/>
        </a:p>
      </dgm:t>
    </dgm:pt>
    <dgm:pt modelId="{DE731AFF-DF63-418B-9DE0-7D3A2C6A43BF}" type="parTrans" cxnId="{87E9EB10-BB5F-45CD-8705-523AE877825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DF0DE18-3374-462F-BF01-1F9416C78D87}" type="sibTrans" cxnId="{87E9EB10-BB5F-45CD-8705-523AE877825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4BD19EAA-D2F5-40F1-B995-7419CE5D4ADC}">
      <dgm:prSet/>
      <dgm:spPr/>
      <dgm:t>
        <a:bodyPr/>
        <a:lstStyle/>
        <a:p>
          <a:r>
            <a:rPr lang="hr-HR" dirty="0" smtClean="0">
              <a:latin typeface="Cambria" pitchFamily="18" charset="0"/>
            </a:rPr>
            <a:t>Vitalne funkcije</a:t>
          </a:r>
        </a:p>
      </dgm:t>
    </dgm:pt>
    <dgm:pt modelId="{E3A51498-DB1A-4634-8226-6E57A286AAD2}" type="parTrans" cxnId="{987CFAAF-3890-4C9B-A9AE-E71841A4BF53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9E91314-7737-4692-BB1D-585D18EBEBC2}" type="sibTrans" cxnId="{987CFAAF-3890-4C9B-A9AE-E71841A4BF53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1C08477-302A-48CA-B756-C653C3230303}">
      <dgm:prSet/>
      <dgm:spPr/>
      <dgm:t>
        <a:bodyPr/>
        <a:lstStyle/>
        <a:p>
          <a:r>
            <a:rPr lang="hr-HR" dirty="0" smtClean="0">
              <a:latin typeface="Cambria" pitchFamily="18" charset="0"/>
            </a:rPr>
            <a:t>Zaključak</a:t>
          </a:r>
        </a:p>
      </dgm:t>
    </dgm:pt>
    <dgm:pt modelId="{0AF6C76E-93E1-4C9F-9AD8-E9FAB31F0F80}" type="parTrans" cxnId="{C0A25290-F93E-45DD-BF25-0B8BD89633D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5A83D05-7DB9-49FD-A588-5DF72CAC2901}" type="sibTrans" cxnId="{C0A25290-F93E-45DD-BF25-0B8BD89633D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680EB46E-193C-40E8-AB8B-EDC9C5CDD7C9}">
      <dgm:prSet/>
      <dgm:spPr/>
      <dgm:t>
        <a:bodyPr/>
        <a:lstStyle/>
        <a:p>
          <a:r>
            <a:rPr lang="hr-HR" dirty="0" smtClean="0">
              <a:latin typeface="Cambria" pitchFamily="18" charset="0"/>
            </a:rPr>
            <a:t>Literatura</a:t>
          </a:r>
        </a:p>
      </dgm:t>
    </dgm:pt>
    <dgm:pt modelId="{CD10CECF-2DDD-43E8-A2A0-8B6553D8668C}" type="parTrans" cxnId="{9849DD1B-0FCD-4F5A-862A-7A0016626150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AE94599-DCA8-436D-BC9F-FDFBB32EC81A}" type="sibTrans" cxnId="{9849DD1B-0FCD-4F5A-862A-7A0016626150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827E753F-1C0A-4B2B-8FEA-07674F665815}">
      <dgm:prSet phldrT="[Text]"/>
      <dgm:spPr/>
      <dgm:t>
        <a:bodyPr/>
        <a:lstStyle/>
        <a:p>
          <a:r>
            <a:rPr lang="hr-HR" dirty="0" smtClean="0"/>
            <a:t>Koncept projekta</a:t>
          </a:r>
          <a:endParaRPr lang="en-GB" dirty="0"/>
        </a:p>
      </dgm:t>
    </dgm:pt>
    <dgm:pt modelId="{F0A5A04F-145A-46F6-985C-01FD7A0C4D68}" type="parTrans" cxnId="{4EB18B2F-CB81-432E-B00E-9FA2004DC5C1}">
      <dgm:prSet/>
      <dgm:spPr/>
      <dgm:t>
        <a:bodyPr/>
        <a:lstStyle/>
        <a:p>
          <a:endParaRPr lang="en-GB"/>
        </a:p>
      </dgm:t>
    </dgm:pt>
    <dgm:pt modelId="{42081D11-6D1E-41F8-B04D-AFBC60297DB5}" type="sibTrans" cxnId="{4EB18B2F-CB81-432E-B00E-9FA2004DC5C1}">
      <dgm:prSet/>
      <dgm:spPr/>
      <dgm:t>
        <a:bodyPr/>
        <a:lstStyle/>
        <a:p>
          <a:endParaRPr lang="en-GB"/>
        </a:p>
      </dgm:t>
    </dgm:pt>
    <dgm:pt modelId="{670B94DD-C3AC-4454-A0D6-01DA36990CD3}">
      <dgm:prSet/>
      <dgm:spPr/>
      <dgm:t>
        <a:bodyPr/>
        <a:lstStyle/>
        <a:p>
          <a:r>
            <a:rPr lang="hr-HR" dirty="0" smtClean="0">
              <a:latin typeface="Cambria" pitchFamily="18" charset="0"/>
            </a:rPr>
            <a:t>Tinejdžeri i ovisnost</a:t>
          </a:r>
        </a:p>
      </dgm:t>
    </dgm:pt>
    <dgm:pt modelId="{A3BC0BC7-D717-4E11-81F9-65AEB137F75C}" type="parTrans" cxnId="{48EC502D-687E-4B99-984F-79F0B8FA7AF3}">
      <dgm:prSet/>
      <dgm:spPr/>
      <dgm:t>
        <a:bodyPr/>
        <a:lstStyle/>
        <a:p>
          <a:endParaRPr lang="en-GB"/>
        </a:p>
      </dgm:t>
    </dgm:pt>
    <dgm:pt modelId="{84138822-97A7-47CC-83C0-0A30399C6C15}" type="sibTrans" cxnId="{48EC502D-687E-4B99-984F-79F0B8FA7AF3}">
      <dgm:prSet/>
      <dgm:spPr/>
      <dgm:t>
        <a:bodyPr/>
        <a:lstStyle/>
        <a:p>
          <a:endParaRPr lang="en-GB"/>
        </a:p>
      </dgm:t>
    </dgm:pt>
    <dgm:pt modelId="{A7E7EAE1-F3C0-411D-92AE-D8E48DD9F440}">
      <dgm:prSet/>
      <dgm:spPr/>
      <dgm:t>
        <a:bodyPr/>
        <a:lstStyle/>
        <a:p>
          <a:r>
            <a:rPr lang="hr-HR" dirty="0" smtClean="0">
              <a:latin typeface="Cambria" pitchFamily="18" charset="0"/>
            </a:rPr>
            <a:t>Istraživanje i analiza rezultata</a:t>
          </a:r>
        </a:p>
      </dgm:t>
    </dgm:pt>
    <dgm:pt modelId="{0A741ADB-75B7-4EB4-9927-5CF9B6BEAA2D}" type="sibTrans" cxnId="{92C5523A-8E77-421F-8E90-9F1CAFDF1D36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B2423B1-CFC1-4E8C-9F50-50EFAF0169FF}" type="parTrans" cxnId="{92C5523A-8E77-421F-8E90-9F1CAFDF1D36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1A91300-0D21-439F-B704-C6EEBCE8F515}">
      <dgm:prSet/>
      <dgm:spPr/>
      <dgm:t>
        <a:bodyPr/>
        <a:lstStyle/>
        <a:p>
          <a:r>
            <a:rPr lang="hr-HR" dirty="0" smtClean="0">
              <a:latin typeface="Cambria" pitchFamily="18" charset="0"/>
            </a:rPr>
            <a:t>Zvuk i uho</a:t>
          </a:r>
        </a:p>
      </dgm:t>
    </dgm:pt>
    <dgm:pt modelId="{F229BE62-C8BF-478C-945C-3D389465B8F6}" type="parTrans" cxnId="{1CFD6742-CE1E-43FF-9DE8-B6A793485DCD}">
      <dgm:prSet/>
      <dgm:spPr/>
      <dgm:t>
        <a:bodyPr/>
        <a:lstStyle/>
        <a:p>
          <a:endParaRPr lang="en-GB"/>
        </a:p>
      </dgm:t>
    </dgm:pt>
    <dgm:pt modelId="{3C819A2E-FE5A-4211-A72D-E90AA82AEC34}" type="sibTrans" cxnId="{1CFD6742-CE1E-43FF-9DE8-B6A793485DCD}">
      <dgm:prSet/>
      <dgm:spPr/>
      <dgm:t>
        <a:bodyPr/>
        <a:lstStyle/>
        <a:p>
          <a:endParaRPr lang="en-GB"/>
        </a:p>
      </dgm:t>
    </dgm:pt>
    <dgm:pt modelId="{743ED719-C06B-4A91-8DF4-7A4C6BEEB936}">
      <dgm:prSet/>
      <dgm:spPr/>
      <dgm:t>
        <a:bodyPr/>
        <a:lstStyle/>
        <a:p>
          <a:r>
            <a:rPr lang="hr-HR" dirty="0" smtClean="0">
              <a:latin typeface="Cambria" pitchFamily="18" charset="0"/>
            </a:rPr>
            <a:t>Videokonferencijska predavanja</a:t>
          </a:r>
        </a:p>
      </dgm:t>
    </dgm:pt>
    <dgm:pt modelId="{8DAC0DC2-B513-4C51-A770-9A7DD5D1E5C9}" type="parTrans" cxnId="{5B56A36E-4B15-41D6-BB6B-04FE28924B6D}">
      <dgm:prSet/>
      <dgm:spPr/>
      <dgm:t>
        <a:bodyPr/>
        <a:lstStyle/>
        <a:p>
          <a:endParaRPr lang="hr-HR"/>
        </a:p>
      </dgm:t>
    </dgm:pt>
    <dgm:pt modelId="{3309EC98-59F1-43D9-8A64-9CA46CA5A2E5}" type="sibTrans" cxnId="{5B56A36E-4B15-41D6-BB6B-04FE28924B6D}">
      <dgm:prSet/>
      <dgm:spPr/>
      <dgm:t>
        <a:bodyPr/>
        <a:lstStyle/>
        <a:p>
          <a:endParaRPr lang="hr-HR"/>
        </a:p>
      </dgm:t>
    </dgm:pt>
    <dgm:pt modelId="{C9927933-CC6D-4C8C-853B-6C7994DD76B3}" type="pres">
      <dgm:prSet presAssocID="{F4525050-91AF-4F27-ACA3-525E0B2BD66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5D76D188-F1E7-4099-B7E1-9EDCA33FD7E8}" type="pres">
      <dgm:prSet presAssocID="{827E753F-1C0A-4B2B-8FEA-07674F665815}" presName="comp" presStyleCnt="0"/>
      <dgm:spPr/>
    </dgm:pt>
    <dgm:pt modelId="{B73ECBED-9E53-4436-813C-1E32843EA753}" type="pres">
      <dgm:prSet presAssocID="{827E753F-1C0A-4B2B-8FEA-07674F665815}" presName="box" presStyleLbl="node1" presStyleIdx="0" presStyleCnt="9"/>
      <dgm:spPr/>
      <dgm:t>
        <a:bodyPr/>
        <a:lstStyle/>
        <a:p>
          <a:endParaRPr lang="en-GB"/>
        </a:p>
      </dgm:t>
    </dgm:pt>
    <dgm:pt modelId="{1F8A2F09-14D6-4EE2-9CFF-6751860424FB}" type="pres">
      <dgm:prSet presAssocID="{827E753F-1C0A-4B2B-8FEA-07674F665815}" presName="img" presStyleLbl="fgImgPlace1" presStyleIdx="0" presStyleCnt="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FD357E39-CF5E-46EE-8387-64F77318BA55}" type="pres">
      <dgm:prSet presAssocID="{827E753F-1C0A-4B2B-8FEA-07674F665815}" presName="text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1CFBE5-C946-42AA-B988-52FFF002B869}" type="pres">
      <dgm:prSet presAssocID="{42081D11-6D1E-41F8-B04D-AFBC60297DB5}" presName="spacer" presStyleCnt="0"/>
      <dgm:spPr/>
    </dgm:pt>
    <dgm:pt modelId="{36E8A2EF-0F45-4A41-B7C7-D70F0FEC58A0}" type="pres">
      <dgm:prSet presAssocID="{EC94CE0A-7C0A-44D7-BCA3-96A1AEFD06A9}" presName="comp" presStyleCnt="0"/>
      <dgm:spPr/>
      <dgm:t>
        <a:bodyPr/>
        <a:lstStyle/>
        <a:p>
          <a:endParaRPr lang="en-GB"/>
        </a:p>
      </dgm:t>
    </dgm:pt>
    <dgm:pt modelId="{BBA1F0BA-2C1D-461A-8A80-DC152499DDDD}" type="pres">
      <dgm:prSet presAssocID="{EC94CE0A-7C0A-44D7-BCA3-96A1AEFD06A9}" presName="box" presStyleLbl="node1" presStyleIdx="1" presStyleCnt="9"/>
      <dgm:spPr/>
      <dgm:t>
        <a:bodyPr/>
        <a:lstStyle/>
        <a:p>
          <a:endParaRPr lang="en-GB"/>
        </a:p>
      </dgm:t>
    </dgm:pt>
    <dgm:pt modelId="{A3BF631D-921F-49D2-9EBC-BD4B58328BA0}" type="pres">
      <dgm:prSet presAssocID="{EC94CE0A-7C0A-44D7-BCA3-96A1AEFD06A9}" presName="img" presStyleLbl="fgImgPlace1" presStyleIdx="1" presStyleCnt="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3D9A7664-DB5D-48C8-80E5-5C20E5E945CF}" type="pres">
      <dgm:prSet presAssocID="{EC94CE0A-7C0A-44D7-BCA3-96A1AEFD06A9}" presName="text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6695F2-EF29-49CE-8789-6CCA19A59F8F}" type="pres">
      <dgm:prSet presAssocID="{2DF0DE18-3374-462F-BF01-1F9416C78D87}" presName="spacer" presStyleCnt="0"/>
      <dgm:spPr/>
      <dgm:t>
        <a:bodyPr/>
        <a:lstStyle/>
        <a:p>
          <a:endParaRPr lang="en-GB"/>
        </a:p>
      </dgm:t>
    </dgm:pt>
    <dgm:pt modelId="{FD82AE7D-92B3-407D-8336-83E8945B6D6B}" type="pres">
      <dgm:prSet presAssocID="{4BD19EAA-D2F5-40F1-B995-7419CE5D4ADC}" presName="comp" presStyleCnt="0"/>
      <dgm:spPr/>
      <dgm:t>
        <a:bodyPr/>
        <a:lstStyle/>
        <a:p>
          <a:endParaRPr lang="en-GB"/>
        </a:p>
      </dgm:t>
    </dgm:pt>
    <dgm:pt modelId="{84029E45-A3D0-4AB9-81DD-7EC473F53C20}" type="pres">
      <dgm:prSet presAssocID="{4BD19EAA-D2F5-40F1-B995-7419CE5D4ADC}" presName="box" presStyleLbl="node1" presStyleIdx="2" presStyleCnt="9"/>
      <dgm:spPr/>
      <dgm:t>
        <a:bodyPr/>
        <a:lstStyle/>
        <a:p>
          <a:endParaRPr lang="hr-HR"/>
        </a:p>
      </dgm:t>
    </dgm:pt>
    <dgm:pt modelId="{152444DE-2452-4E2F-A299-440FA64828CA}" type="pres">
      <dgm:prSet presAssocID="{4BD19EAA-D2F5-40F1-B995-7419CE5D4ADC}" presName="img" presStyleLbl="fgImgPlace1" presStyleIdx="2" presStyleCnt="9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FC499956-D946-4E39-9F62-797E790E8ECD}" type="pres">
      <dgm:prSet presAssocID="{4BD19EAA-D2F5-40F1-B995-7419CE5D4ADC}" presName="text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C3A67E44-27BA-47F0-A459-4777B25B87C3}" type="pres">
      <dgm:prSet presAssocID="{A9E91314-7737-4692-BB1D-585D18EBEBC2}" presName="spacer" presStyleCnt="0"/>
      <dgm:spPr/>
      <dgm:t>
        <a:bodyPr/>
        <a:lstStyle/>
        <a:p>
          <a:endParaRPr lang="en-GB"/>
        </a:p>
      </dgm:t>
    </dgm:pt>
    <dgm:pt modelId="{185EEDBC-3F58-4334-9DAA-66576554962A}" type="pres">
      <dgm:prSet presAssocID="{670B94DD-C3AC-4454-A0D6-01DA36990CD3}" presName="comp" presStyleCnt="0"/>
      <dgm:spPr/>
    </dgm:pt>
    <dgm:pt modelId="{B2100A89-93EA-4B30-B446-44E6ABB4C890}" type="pres">
      <dgm:prSet presAssocID="{670B94DD-C3AC-4454-A0D6-01DA36990CD3}" presName="box" presStyleLbl="node1" presStyleIdx="3" presStyleCnt="9"/>
      <dgm:spPr/>
      <dgm:t>
        <a:bodyPr/>
        <a:lstStyle/>
        <a:p>
          <a:endParaRPr lang="en-GB"/>
        </a:p>
      </dgm:t>
    </dgm:pt>
    <dgm:pt modelId="{8D1C699E-A528-4A14-A420-A18CD44E382F}" type="pres">
      <dgm:prSet presAssocID="{670B94DD-C3AC-4454-A0D6-01DA36990CD3}" presName="img" presStyleLbl="fgImgPlace1" presStyleIdx="3" presStyleCnt="9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31DDEAB5-D7CA-490B-B4E6-7D72B499BACF}" type="pres">
      <dgm:prSet presAssocID="{670B94DD-C3AC-4454-A0D6-01DA36990CD3}" presName="text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2CC644C-B799-4D23-9222-86DD4AC01C9B}" type="pres">
      <dgm:prSet presAssocID="{84138822-97A7-47CC-83C0-0A30399C6C15}" presName="spacer" presStyleCnt="0"/>
      <dgm:spPr/>
    </dgm:pt>
    <dgm:pt modelId="{55AE7334-536B-4A44-92AE-B3D432347BB2}" type="pres">
      <dgm:prSet presAssocID="{21A91300-0D21-439F-B704-C6EEBCE8F515}" presName="comp" presStyleCnt="0"/>
      <dgm:spPr/>
    </dgm:pt>
    <dgm:pt modelId="{33F695BB-971E-466C-8240-6E46DDCFCCC4}" type="pres">
      <dgm:prSet presAssocID="{21A91300-0D21-439F-B704-C6EEBCE8F515}" presName="box" presStyleLbl="node1" presStyleIdx="4" presStyleCnt="9"/>
      <dgm:spPr/>
      <dgm:t>
        <a:bodyPr/>
        <a:lstStyle/>
        <a:p>
          <a:endParaRPr lang="en-GB"/>
        </a:p>
      </dgm:t>
    </dgm:pt>
    <dgm:pt modelId="{D83D3ACD-13E8-44D1-B28D-F30C58B9FD90}" type="pres">
      <dgm:prSet presAssocID="{21A91300-0D21-439F-B704-C6EEBCE8F515}" presName="img" presStyleLbl="fgImgPlace1" presStyleIdx="4" presStyleCnt="9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88866D68-7AEE-42D2-8674-118D1CBE0C43}" type="pres">
      <dgm:prSet presAssocID="{21A91300-0D21-439F-B704-C6EEBCE8F515}" presName="text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7795C0-05A6-4719-9019-ECF08929A4E5}" type="pres">
      <dgm:prSet presAssocID="{3C819A2E-FE5A-4211-A72D-E90AA82AEC34}" presName="spacer" presStyleCnt="0"/>
      <dgm:spPr/>
    </dgm:pt>
    <dgm:pt modelId="{4FB2FC66-D6D4-4E41-95CB-02682781A8AB}" type="pres">
      <dgm:prSet presAssocID="{743ED719-C06B-4A91-8DF4-7A4C6BEEB936}" presName="comp" presStyleCnt="0"/>
      <dgm:spPr/>
    </dgm:pt>
    <dgm:pt modelId="{F7627DD6-682D-4166-9317-66BB6A8D0487}" type="pres">
      <dgm:prSet presAssocID="{743ED719-C06B-4A91-8DF4-7A4C6BEEB936}" presName="box" presStyleLbl="node1" presStyleIdx="5" presStyleCnt="9"/>
      <dgm:spPr/>
      <dgm:t>
        <a:bodyPr/>
        <a:lstStyle/>
        <a:p>
          <a:endParaRPr lang="en-GB"/>
        </a:p>
      </dgm:t>
    </dgm:pt>
    <dgm:pt modelId="{55FCB9AD-208A-4D21-8EBC-DD84BF639CD4}" type="pres">
      <dgm:prSet presAssocID="{743ED719-C06B-4A91-8DF4-7A4C6BEEB936}" presName="img" presStyleLbl="fgImgPlace1" presStyleIdx="5" presStyleCnt="9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F458535F-3C32-4EDD-8189-7B9129993820}" type="pres">
      <dgm:prSet presAssocID="{743ED719-C06B-4A91-8DF4-7A4C6BEEB936}" presName="text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30C9F61-A128-4D3C-964F-38F70CA3B28C}" type="pres">
      <dgm:prSet presAssocID="{3309EC98-59F1-43D9-8A64-9CA46CA5A2E5}" presName="spacer" presStyleCnt="0"/>
      <dgm:spPr/>
    </dgm:pt>
    <dgm:pt modelId="{BF7ED21B-A872-486B-8331-460BC4199CBC}" type="pres">
      <dgm:prSet presAssocID="{A7E7EAE1-F3C0-411D-92AE-D8E48DD9F440}" presName="comp" presStyleCnt="0"/>
      <dgm:spPr/>
      <dgm:t>
        <a:bodyPr/>
        <a:lstStyle/>
        <a:p>
          <a:endParaRPr lang="en-GB"/>
        </a:p>
      </dgm:t>
    </dgm:pt>
    <dgm:pt modelId="{4E657750-ED97-4876-8F20-E0F5F490004F}" type="pres">
      <dgm:prSet presAssocID="{A7E7EAE1-F3C0-411D-92AE-D8E48DD9F440}" presName="box" presStyleLbl="node1" presStyleIdx="6" presStyleCnt="9"/>
      <dgm:spPr/>
      <dgm:t>
        <a:bodyPr/>
        <a:lstStyle/>
        <a:p>
          <a:endParaRPr lang="hr-HR"/>
        </a:p>
      </dgm:t>
    </dgm:pt>
    <dgm:pt modelId="{6ED2B8CC-A04A-4D48-8E7B-4A15476E9D90}" type="pres">
      <dgm:prSet presAssocID="{A7E7EAE1-F3C0-411D-92AE-D8E48DD9F440}" presName="img" presStyleLbl="fgImgPlace1" presStyleIdx="6" presStyleCnt="9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D9AE3A43-89AF-4C6B-B37F-99FEBDAE95EA}" type="pres">
      <dgm:prSet presAssocID="{A7E7EAE1-F3C0-411D-92AE-D8E48DD9F440}" presName="text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25004618-60CE-4FD7-BFAC-1B67C29F065D}" type="pres">
      <dgm:prSet presAssocID="{0A741ADB-75B7-4EB4-9927-5CF9B6BEAA2D}" presName="spacer" presStyleCnt="0"/>
      <dgm:spPr/>
      <dgm:t>
        <a:bodyPr/>
        <a:lstStyle/>
        <a:p>
          <a:endParaRPr lang="en-GB"/>
        </a:p>
      </dgm:t>
    </dgm:pt>
    <dgm:pt modelId="{87D1C904-6896-4055-BD5E-3E19BD4075EF}" type="pres">
      <dgm:prSet presAssocID="{A1C08477-302A-48CA-B756-C653C3230303}" presName="comp" presStyleCnt="0"/>
      <dgm:spPr/>
      <dgm:t>
        <a:bodyPr/>
        <a:lstStyle/>
        <a:p>
          <a:endParaRPr lang="en-GB"/>
        </a:p>
      </dgm:t>
    </dgm:pt>
    <dgm:pt modelId="{65753838-40F4-4587-9825-46DD91E31C7F}" type="pres">
      <dgm:prSet presAssocID="{A1C08477-302A-48CA-B756-C653C3230303}" presName="box" presStyleLbl="node1" presStyleIdx="7" presStyleCnt="9"/>
      <dgm:spPr/>
      <dgm:t>
        <a:bodyPr/>
        <a:lstStyle/>
        <a:p>
          <a:endParaRPr lang="hr-HR"/>
        </a:p>
      </dgm:t>
    </dgm:pt>
    <dgm:pt modelId="{77C77835-A427-449C-95E3-4CAE0487F6F6}" type="pres">
      <dgm:prSet presAssocID="{A1C08477-302A-48CA-B756-C653C3230303}" presName="img" presStyleLbl="fgImgPlace1" presStyleIdx="7" presStyleCnt="9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DD0B0CCE-36B7-4C12-BE6B-E421D5B0B688}" type="pres">
      <dgm:prSet presAssocID="{A1C08477-302A-48CA-B756-C653C3230303}" presName="text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9E899687-7ACA-4F3C-BF95-DFF46F2DAD56}" type="pres">
      <dgm:prSet presAssocID="{15A83D05-7DB9-49FD-A588-5DF72CAC2901}" presName="spacer" presStyleCnt="0"/>
      <dgm:spPr/>
      <dgm:t>
        <a:bodyPr/>
        <a:lstStyle/>
        <a:p>
          <a:endParaRPr lang="en-GB"/>
        </a:p>
      </dgm:t>
    </dgm:pt>
    <dgm:pt modelId="{2F3EE1E8-59E9-40DA-864D-B5B6694225C5}" type="pres">
      <dgm:prSet presAssocID="{680EB46E-193C-40E8-AB8B-EDC9C5CDD7C9}" presName="comp" presStyleCnt="0"/>
      <dgm:spPr/>
      <dgm:t>
        <a:bodyPr/>
        <a:lstStyle/>
        <a:p>
          <a:endParaRPr lang="en-GB"/>
        </a:p>
      </dgm:t>
    </dgm:pt>
    <dgm:pt modelId="{4B5C1B55-7071-44B5-ACE7-D7B037F71C6B}" type="pres">
      <dgm:prSet presAssocID="{680EB46E-193C-40E8-AB8B-EDC9C5CDD7C9}" presName="box" presStyleLbl="node1" presStyleIdx="8" presStyleCnt="9"/>
      <dgm:spPr/>
      <dgm:t>
        <a:bodyPr/>
        <a:lstStyle/>
        <a:p>
          <a:endParaRPr lang="en-GB"/>
        </a:p>
      </dgm:t>
    </dgm:pt>
    <dgm:pt modelId="{6161B357-BC3F-4CAF-BE57-69B2F6E5F275}" type="pres">
      <dgm:prSet presAssocID="{680EB46E-193C-40E8-AB8B-EDC9C5CDD7C9}" presName="img" presStyleLbl="fgImgPlace1" presStyleIdx="8" presStyleCnt="9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45AF714E-2C1D-4487-B226-373BED5F7800}" type="pres">
      <dgm:prSet presAssocID="{680EB46E-193C-40E8-AB8B-EDC9C5CDD7C9}" presName="text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28BA193-A3E6-49B1-9ACD-018C4BBCB1B8}" type="presOf" srcId="{A1C08477-302A-48CA-B756-C653C3230303}" destId="{65753838-40F4-4587-9825-46DD91E31C7F}" srcOrd="0" destOrd="0" presId="urn:microsoft.com/office/officeart/2005/8/layout/vList4#1"/>
    <dgm:cxn modelId="{4EB18B2F-CB81-432E-B00E-9FA2004DC5C1}" srcId="{F4525050-91AF-4F27-ACA3-525E0B2BD66D}" destId="{827E753F-1C0A-4B2B-8FEA-07674F665815}" srcOrd="0" destOrd="0" parTransId="{F0A5A04F-145A-46F6-985C-01FD7A0C4D68}" sibTransId="{42081D11-6D1E-41F8-B04D-AFBC60297DB5}"/>
    <dgm:cxn modelId="{48EC502D-687E-4B99-984F-79F0B8FA7AF3}" srcId="{F4525050-91AF-4F27-ACA3-525E0B2BD66D}" destId="{670B94DD-C3AC-4454-A0D6-01DA36990CD3}" srcOrd="3" destOrd="0" parTransId="{A3BC0BC7-D717-4E11-81F9-65AEB137F75C}" sibTransId="{84138822-97A7-47CC-83C0-0A30399C6C15}"/>
    <dgm:cxn modelId="{F716F54B-73FC-4316-9B1B-3738B9356344}" type="presOf" srcId="{670B94DD-C3AC-4454-A0D6-01DA36990CD3}" destId="{31DDEAB5-D7CA-490B-B4E6-7D72B499BACF}" srcOrd="1" destOrd="0" presId="urn:microsoft.com/office/officeart/2005/8/layout/vList4#1"/>
    <dgm:cxn modelId="{87E9EB10-BB5F-45CD-8705-523AE877825E}" srcId="{F4525050-91AF-4F27-ACA3-525E0B2BD66D}" destId="{EC94CE0A-7C0A-44D7-BCA3-96A1AEFD06A9}" srcOrd="1" destOrd="0" parTransId="{DE731AFF-DF63-418B-9DE0-7D3A2C6A43BF}" sibTransId="{2DF0DE18-3374-462F-BF01-1F9416C78D87}"/>
    <dgm:cxn modelId="{27E30CDE-3C3A-4447-BBA9-66B2EDF2DB4E}" type="presOf" srcId="{4BD19EAA-D2F5-40F1-B995-7419CE5D4ADC}" destId="{84029E45-A3D0-4AB9-81DD-7EC473F53C20}" srcOrd="0" destOrd="0" presId="urn:microsoft.com/office/officeart/2005/8/layout/vList4#1"/>
    <dgm:cxn modelId="{1E580577-6C94-4EC6-BDFB-C20DF481A411}" type="presOf" srcId="{670B94DD-C3AC-4454-A0D6-01DA36990CD3}" destId="{B2100A89-93EA-4B30-B446-44E6ABB4C890}" srcOrd="0" destOrd="0" presId="urn:microsoft.com/office/officeart/2005/8/layout/vList4#1"/>
    <dgm:cxn modelId="{C0A25290-F93E-45DD-BF25-0B8BD89633D5}" srcId="{F4525050-91AF-4F27-ACA3-525E0B2BD66D}" destId="{A1C08477-302A-48CA-B756-C653C3230303}" srcOrd="7" destOrd="0" parTransId="{0AF6C76E-93E1-4C9F-9AD8-E9FAB31F0F80}" sibTransId="{15A83D05-7DB9-49FD-A588-5DF72CAC2901}"/>
    <dgm:cxn modelId="{5B56A36E-4B15-41D6-BB6B-04FE28924B6D}" srcId="{F4525050-91AF-4F27-ACA3-525E0B2BD66D}" destId="{743ED719-C06B-4A91-8DF4-7A4C6BEEB936}" srcOrd="5" destOrd="0" parTransId="{8DAC0DC2-B513-4C51-A770-9A7DD5D1E5C9}" sibTransId="{3309EC98-59F1-43D9-8A64-9CA46CA5A2E5}"/>
    <dgm:cxn modelId="{7ABC0262-3156-45B9-8AB7-A5467D76ED73}" type="presOf" srcId="{4BD19EAA-D2F5-40F1-B995-7419CE5D4ADC}" destId="{FC499956-D946-4E39-9F62-797E790E8ECD}" srcOrd="1" destOrd="0" presId="urn:microsoft.com/office/officeart/2005/8/layout/vList4#1"/>
    <dgm:cxn modelId="{7EFF39E4-3303-430C-852D-B12107393292}" type="presOf" srcId="{EC94CE0A-7C0A-44D7-BCA3-96A1AEFD06A9}" destId="{3D9A7664-DB5D-48C8-80E5-5C20E5E945CF}" srcOrd="1" destOrd="0" presId="urn:microsoft.com/office/officeart/2005/8/layout/vList4#1"/>
    <dgm:cxn modelId="{5C2A7D69-B8BE-439A-BA37-FDBBA307A160}" type="presOf" srcId="{743ED719-C06B-4A91-8DF4-7A4C6BEEB936}" destId="{F458535F-3C32-4EDD-8189-7B9129993820}" srcOrd="1" destOrd="0" presId="urn:microsoft.com/office/officeart/2005/8/layout/vList4#1"/>
    <dgm:cxn modelId="{03A1C537-F338-4E4F-84BC-8B0116E991F3}" type="presOf" srcId="{827E753F-1C0A-4B2B-8FEA-07674F665815}" destId="{B73ECBED-9E53-4436-813C-1E32843EA753}" srcOrd="0" destOrd="0" presId="urn:microsoft.com/office/officeart/2005/8/layout/vList4#1"/>
    <dgm:cxn modelId="{DAA7DBB0-4C70-4FEE-A2CA-98760B843050}" type="presOf" srcId="{A1C08477-302A-48CA-B756-C653C3230303}" destId="{DD0B0CCE-36B7-4C12-BE6B-E421D5B0B688}" srcOrd="1" destOrd="0" presId="urn:microsoft.com/office/officeart/2005/8/layout/vList4#1"/>
    <dgm:cxn modelId="{5C9502FF-E6F0-4B34-9144-7614934ED0BA}" type="presOf" srcId="{EC94CE0A-7C0A-44D7-BCA3-96A1AEFD06A9}" destId="{BBA1F0BA-2C1D-461A-8A80-DC152499DDDD}" srcOrd="0" destOrd="0" presId="urn:microsoft.com/office/officeart/2005/8/layout/vList4#1"/>
    <dgm:cxn modelId="{85285FDD-B177-424F-9540-BA551F96EC09}" type="presOf" srcId="{21A91300-0D21-439F-B704-C6EEBCE8F515}" destId="{88866D68-7AEE-42D2-8674-118D1CBE0C43}" srcOrd="1" destOrd="0" presId="urn:microsoft.com/office/officeart/2005/8/layout/vList4#1"/>
    <dgm:cxn modelId="{6D98552E-D67B-42FE-8DA0-CEA11129CF03}" type="presOf" srcId="{680EB46E-193C-40E8-AB8B-EDC9C5CDD7C9}" destId="{4B5C1B55-7071-44B5-ACE7-D7B037F71C6B}" srcOrd="0" destOrd="0" presId="urn:microsoft.com/office/officeart/2005/8/layout/vList4#1"/>
    <dgm:cxn modelId="{92C5523A-8E77-421F-8E90-9F1CAFDF1D36}" srcId="{F4525050-91AF-4F27-ACA3-525E0B2BD66D}" destId="{A7E7EAE1-F3C0-411D-92AE-D8E48DD9F440}" srcOrd="6" destOrd="0" parTransId="{AB2423B1-CFC1-4E8C-9F50-50EFAF0169FF}" sibTransId="{0A741ADB-75B7-4EB4-9927-5CF9B6BEAA2D}"/>
    <dgm:cxn modelId="{1CFD6742-CE1E-43FF-9DE8-B6A793485DCD}" srcId="{F4525050-91AF-4F27-ACA3-525E0B2BD66D}" destId="{21A91300-0D21-439F-B704-C6EEBCE8F515}" srcOrd="4" destOrd="0" parTransId="{F229BE62-C8BF-478C-945C-3D389465B8F6}" sibTransId="{3C819A2E-FE5A-4211-A72D-E90AA82AEC34}"/>
    <dgm:cxn modelId="{987CFAAF-3890-4C9B-A9AE-E71841A4BF53}" srcId="{F4525050-91AF-4F27-ACA3-525E0B2BD66D}" destId="{4BD19EAA-D2F5-40F1-B995-7419CE5D4ADC}" srcOrd="2" destOrd="0" parTransId="{E3A51498-DB1A-4634-8226-6E57A286AAD2}" sibTransId="{A9E91314-7737-4692-BB1D-585D18EBEBC2}"/>
    <dgm:cxn modelId="{2F5B6162-B873-4B3F-908E-207D11857273}" type="presOf" srcId="{680EB46E-193C-40E8-AB8B-EDC9C5CDD7C9}" destId="{45AF714E-2C1D-4487-B226-373BED5F7800}" srcOrd="1" destOrd="0" presId="urn:microsoft.com/office/officeart/2005/8/layout/vList4#1"/>
    <dgm:cxn modelId="{1BA6E5C9-DB17-46A9-A5EE-2A1890F9C055}" type="presOf" srcId="{A7E7EAE1-F3C0-411D-92AE-D8E48DD9F440}" destId="{4E657750-ED97-4876-8F20-E0F5F490004F}" srcOrd="0" destOrd="0" presId="urn:microsoft.com/office/officeart/2005/8/layout/vList4#1"/>
    <dgm:cxn modelId="{081DC77D-447A-46B0-8570-AE4D65B05192}" type="presOf" srcId="{A7E7EAE1-F3C0-411D-92AE-D8E48DD9F440}" destId="{D9AE3A43-89AF-4C6B-B37F-99FEBDAE95EA}" srcOrd="1" destOrd="0" presId="urn:microsoft.com/office/officeart/2005/8/layout/vList4#1"/>
    <dgm:cxn modelId="{376B53A0-012F-4FCF-92B2-EBD5A37A8C69}" type="presOf" srcId="{21A91300-0D21-439F-B704-C6EEBCE8F515}" destId="{33F695BB-971E-466C-8240-6E46DDCFCCC4}" srcOrd="0" destOrd="0" presId="urn:microsoft.com/office/officeart/2005/8/layout/vList4#1"/>
    <dgm:cxn modelId="{7D2FD05B-8EFA-4661-99DC-80C4197BCE88}" type="presOf" srcId="{827E753F-1C0A-4B2B-8FEA-07674F665815}" destId="{FD357E39-CF5E-46EE-8387-64F77318BA55}" srcOrd="1" destOrd="0" presId="urn:microsoft.com/office/officeart/2005/8/layout/vList4#1"/>
    <dgm:cxn modelId="{613B1E31-7C65-4CBF-B8E7-83A4A1CD4F03}" type="presOf" srcId="{743ED719-C06B-4A91-8DF4-7A4C6BEEB936}" destId="{F7627DD6-682D-4166-9317-66BB6A8D0487}" srcOrd="0" destOrd="0" presId="urn:microsoft.com/office/officeart/2005/8/layout/vList4#1"/>
    <dgm:cxn modelId="{BA94F447-9FB6-415C-B245-9C5FF6BD47D1}" type="presOf" srcId="{F4525050-91AF-4F27-ACA3-525E0B2BD66D}" destId="{C9927933-CC6D-4C8C-853B-6C7994DD76B3}" srcOrd="0" destOrd="0" presId="urn:microsoft.com/office/officeart/2005/8/layout/vList4#1"/>
    <dgm:cxn modelId="{9849DD1B-0FCD-4F5A-862A-7A0016626150}" srcId="{F4525050-91AF-4F27-ACA3-525E0B2BD66D}" destId="{680EB46E-193C-40E8-AB8B-EDC9C5CDD7C9}" srcOrd="8" destOrd="0" parTransId="{CD10CECF-2DDD-43E8-A2A0-8B6553D8668C}" sibTransId="{FAE94599-DCA8-436D-BC9F-FDFBB32EC81A}"/>
    <dgm:cxn modelId="{7F4B3741-F167-453B-8FDD-F3E5C01E20D7}" type="presParOf" srcId="{C9927933-CC6D-4C8C-853B-6C7994DD76B3}" destId="{5D76D188-F1E7-4099-B7E1-9EDCA33FD7E8}" srcOrd="0" destOrd="0" presId="urn:microsoft.com/office/officeart/2005/8/layout/vList4#1"/>
    <dgm:cxn modelId="{B027528B-D45D-4D45-9C4C-2902D2A071EA}" type="presParOf" srcId="{5D76D188-F1E7-4099-B7E1-9EDCA33FD7E8}" destId="{B73ECBED-9E53-4436-813C-1E32843EA753}" srcOrd="0" destOrd="0" presId="urn:microsoft.com/office/officeart/2005/8/layout/vList4#1"/>
    <dgm:cxn modelId="{68399C30-6C6D-4A19-B0C1-4E2FC54C3FFF}" type="presParOf" srcId="{5D76D188-F1E7-4099-B7E1-9EDCA33FD7E8}" destId="{1F8A2F09-14D6-4EE2-9CFF-6751860424FB}" srcOrd="1" destOrd="0" presId="urn:microsoft.com/office/officeart/2005/8/layout/vList4#1"/>
    <dgm:cxn modelId="{D33E15F9-209C-4129-84FA-38E416B6291D}" type="presParOf" srcId="{5D76D188-F1E7-4099-B7E1-9EDCA33FD7E8}" destId="{FD357E39-CF5E-46EE-8387-64F77318BA55}" srcOrd="2" destOrd="0" presId="urn:microsoft.com/office/officeart/2005/8/layout/vList4#1"/>
    <dgm:cxn modelId="{F5149013-CCC1-4613-A76B-E0CD94183ACA}" type="presParOf" srcId="{C9927933-CC6D-4C8C-853B-6C7994DD76B3}" destId="{B91CFBE5-C946-42AA-B988-52FFF002B869}" srcOrd="1" destOrd="0" presId="urn:microsoft.com/office/officeart/2005/8/layout/vList4#1"/>
    <dgm:cxn modelId="{E3C91545-4AFC-41E7-A6B5-B690AFA929CB}" type="presParOf" srcId="{C9927933-CC6D-4C8C-853B-6C7994DD76B3}" destId="{36E8A2EF-0F45-4A41-B7C7-D70F0FEC58A0}" srcOrd="2" destOrd="0" presId="urn:microsoft.com/office/officeart/2005/8/layout/vList4#1"/>
    <dgm:cxn modelId="{BD89D2CB-D574-49E9-A47D-570F23EF21FC}" type="presParOf" srcId="{36E8A2EF-0F45-4A41-B7C7-D70F0FEC58A0}" destId="{BBA1F0BA-2C1D-461A-8A80-DC152499DDDD}" srcOrd="0" destOrd="0" presId="urn:microsoft.com/office/officeart/2005/8/layout/vList4#1"/>
    <dgm:cxn modelId="{D885FBBC-C159-4703-8673-395E6AE0BCC6}" type="presParOf" srcId="{36E8A2EF-0F45-4A41-B7C7-D70F0FEC58A0}" destId="{A3BF631D-921F-49D2-9EBC-BD4B58328BA0}" srcOrd="1" destOrd="0" presId="urn:microsoft.com/office/officeart/2005/8/layout/vList4#1"/>
    <dgm:cxn modelId="{A26AD28F-7471-464A-9E00-846E4C2B24E7}" type="presParOf" srcId="{36E8A2EF-0F45-4A41-B7C7-D70F0FEC58A0}" destId="{3D9A7664-DB5D-48C8-80E5-5C20E5E945CF}" srcOrd="2" destOrd="0" presId="urn:microsoft.com/office/officeart/2005/8/layout/vList4#1"/>
    <dgm:cxn modelId="{AB736ED9-3F66-4B28-9414-B0795BE218CB}" type="presParOf" srcId="{C9927933-CC6D-4C8C-853B-6C7994DD76B3}" destId="{686695F2-EF29-49CE-8789-6CCA19A59F8F}" srcOrd="3" destOrd="0" presId="urn:microsoft.com/office/officeart/2005/8/layout/vList4#1"/>
    <dgm:cxn modelId="{79766442-055D-4B9C-9E0F-73DD3D3BB28E}" type="presParOf" srcId="{C9927933-CC6D-4C8C-853B-6C7994DD76B3}" destId="{FD82AE7D-92B3-407D-8336-83E8945B6D6B}" srcOrd="4" destOrd="0" presId="urn:microsoft.com/office/officeart/2005/8/layout/vList4#1"/>
    <dgm:cxn modelId="{C7C0F045-FAB6-4D18-8D02-886E8ECBA86A}" type="presParOf" srcId="{FD82AE7D-92B3-407D-8336-83E8945B6D6B}" destId="{84029E45-A3D0-4AB9-81DD-7EC473F53C20}" srcOrd="0" destOrd="0" presId="urn:microsoft.com/office/officeart/2005/8/layout/vList4#1"/>
    <dgm:cxn modelId="{420DFE0C-A4E4-4543-9DEA-09F515BE559F}" type="presParOf" srcId="{FD82AE7D-92B3-407D-8336-83E8945B6D6B}" destId="{152444DE-2452-4E2F-A299-440FA64828CA}" srcOrd="1" destOrd="0" presId="urn:microsoft.com/office/officeart/2005/8/layout/vList4#1"/>
    <dgm:cxn modelId="{0E7C81BF-78AB-42FE-8B6E-35AA6C7F2ACF}" type="presParOf" srcId="{FD82AE7D-92B3-407D-8336-83E8945B6D6B}" destId="{FC499956-D946-4E39-9F62-797E790E8ECD}" srcOrd="2" destOrd="0" presId="urn:microsoft.com/office/officeart/2005/8/layout/vList4#1"/>
    <dgm:cxn modelId="{2266C7DB-5292-47E9-AA80-9935B12E6C0C}" type="presParOf" srcId="{C9927933-CC6D-4C8C-853B-6C7994DD76B3}" destId="{C3A67E44-27BA-47F0-A459-4777B25B87C3}" srcOrd="5" destOrd="0" presId="urn:microsoft.com/office/officeart/2005/8/layout/vList4#1"/>
    <dgm:cxn modelId="{02246715-FD94-4DBE-9230-B166C56CA29E}" type="presParOf" srcId="{C9927933-CC6D-4C8C-853B-6C7994DD76B3}" destId="{185EEDBC-3F58-4334-9DAA-66576554962A}" srcOrd="6" destOrd="0" presId="urn:microsoft.com/office/officeart/2005/8/layout/vList4#1"/>
    <dgm:cxn modelId="{45352802-2931-4BFE-8A7A-4BAA5854D3F0}" type="presParOf" srcId="{185EEDBC-3F58-4334-9DAA-66576554962A}" destId="{B2100A89-93EA-4B30-B446-44E6ABB4C890}" srcOrd="0" destOrd="0" presId="urn:microsoft.com/office/officeart/2005/8/layout/vList4#1"/>
    <dgm:cxn modelId="{FFB9316A-79CA-4A30-99BC-AFF81240F4C7}" type="presParOf" srcId="{185EEDBC-3F58-4334-9DAA-66576554962A}" destId="{8D1C699E-A528-4A14-A420-A18CD44E382F}" srcOrd="1" destOrd="0" presId="urn:microsoft.com/office/officeart/2005/8/layout/vList4#1"/>
    <dgm:cxn modelId="{A313B72A-6520-4238-81BB-A34487690170}" type="presParOf" srcId="{185EEDBC-3F58-4334-9DAA-66576554962A}" destId="{31DDEAB5-D7CA-490B-B4E6-7D72B499BACF}" srcOrd="2" destOrd="0" presId="urn:microsoft.com/office/officeart/2005/8/layout/vList4#1"/>
    <dgm:cxn modelId="{23A29BD9-6D55-488E-839E-4A0A027D1DA3}" type="presParOf" srcId="{C9927933-CC6D-4C8C-853B-6C7994DD76B3}" destId="{52CC644C-B799-4D23-9222-86DD4AC01C9B}" srcOrd="7" destOrd="0" presId="urn:microsoft.com/office/officeart/2005/8/layout/vList4#1"/>
    <dgm:cxn modelId="{84F91643-9E14-41A9-AF73-BEFAED7372DF}" type="presParOf" srcId="{C9927933-CC6D-4C8C-853B-6C7994DD76B3}" destId="{55AE7334-536B-4A44-92AE-B3D432347BB2}" srcOrd="8" destOrd="0" presId="urn:microsoft.com/office/officeart/2005/8/layout/vList4#1"/>
    <dgm:cxn modelId="{91462A19-7FBC-418D-BFE1-709D0377180B}" type="presParOf" srcId="{55AE7334-536B-4A44-92AE-B3D432347BB2}" destId="{33F695BB-971E-466C-8240-6E46DDCFCCC4}" srcOrd="0" destOrd="0" presId="urn:microsoft.com/office/officeart/2005/8/layout/vList4#1"/>
    <dgm:cxn modelId="{AA333B95-11DF-412B-9D92-1335D90C41DB}" type="presParOf" srcId="{55AE7334-536B-4A44-92AE-B3D432347BB2}" destId="{D83D3ACD-13E8-44D1-B28D-F30C58B9FD90}" srcOrd="1" destOrd="0" presId="urn:microsoft.com/office/officeart/2005/8/layout/vList4#1"/>
    <dgm:cxn modelId="{1C89A03E-A2D4-473F-A9F5-524D55CE6BDE}" type="presParOf" srcId="{55AE7334-536B-4A44-92AE-B3D432347BB2}" destId="{88866D68-7AEE-42D2-8674-118D1CBE0C43}" srcOrd="2" destOrd="0" presId="urn:microsoft.com/office/officeart/2005/8/layout/vList4#1"/>
    <dgm:cxn modelId="{F3D09AE6-766C-49A8-8BE8-4D2EBAFA9C5D}" type="presParOf" srcId="{C9927933-CC6D-4C8C-853B-6C7994DD76B3}" destId="{C97795C0-05A6-4719-9019-ECF08929A4E5}" srcOrd="9" destOrd="0" presId="urn:microsoft.com/office/officeart/2005/8/layout/vList4#1"/>
    <dgm:cxn modelId="{5BC5EB0A-38F9-489E-8AF7-F9D3E5A2E8F5}" type="presParOf" srcId="{C9927933-CC6D-4C8C-853B-6C7994DD76B3}" destId="{4FB2FC66-D6D4-4E41-95CB-02682781A8AB}" srcOrd="10" destOrd="0" presId="urn:microsoft.com/office/officeart/2005/8/layout/vList4#1"/>
    <dgm:cxn modelId="{63F2776F-549B-419E-83BC-3FD402CBD8F1}" type="presParOf" srcId="{4FB2FC66-D6D4-4E41-95CB-02682781A8AB}" destId="{F7627DD6-682D-4166-9317-66BB6A8D0487}" srcOrd="0" destOrd="0" presId="urn:microsoft.com/office/officeart/2005/8/layout/vList4#1"/>
    <dgm:cxn modelId="{4500CC40-E2E3-46D6-AF85-46CFC4C74EDC}" type="presParOf" srcId="{4FB2FC66-D6D4-4E41-95CB-02682781A8AB}" destId="{55FCB9AD-208A-4D21-8EBC-DD84BF639CD4}" srcOrd="1" destOrd="0" presId="urn:microsoft.com/office/officeart/2005/8/layout/vList4#1"/>
    <dgm:cxn modelId="{86AEDD63-2233-4501-A0AE-CD99E887D0B5}" type="presParOf" srcId="{4FB2FC66-D6D4-4E41-95CB-02682781A8AB}" destId="{F458535F-3C32-4EDD-8189-7B9129993820}" srcOrd="2" destOrd="0" presId="urn:microsoft.com/office/officeart/2005/8/layout/vList4#1"/>
    <dgm:cxn modelId="{ECBCC598-BC83-442B-BDCE-43BC035F9DC5}" type="presParOf" srcId="{C9927933-CC6D-4C8C-853B-6C7994DD76B3}" destId="{030C9F61-A128-4D3C-964F-38F70CA3B28C}" srcOrd="11" destOrd="0" presId="urn:microsoft.com/office/officeart/2005/8/layout/vList4#1"/>
    <dgm:cxn modelId="{72220CF7-F586-46AB-83EA-7959B7B7FA25}" type="presParOf" srcId="{C9927933-CC6D-4C8C-853B-6C7994DD76B3}" destId="{BF7ED21B-A872-486B-8331-460BC4199CBC}" srcOrd="12" destOrd="0" presId="urn:microsoft.com/office/officeart/2005/8/layout/vList4#1"/>
    <dgm:cxn modelId="{9FFA8A29-0C8D-4D64-8AC0-D41C2834EB02}" type="presParOf" srcId="{BF7ED21B-A872-486B-8331-460BC4199CBC}" destId="{4E657750-ED97-4876-8F20-E0F5F490004F}" srcOrd="0" destOrd="0" presId="urn:microsoft.com/office/officeart/2005/8/layout/vList4#1"/>
    <dgm:cxn modelId="{B792EF95-4F96-4DD1-9A41-C353FF3C4835}" type="presParOf" srcId="{BF7ED21B-A872-486B-8331-460BC4199CBC}" destId="{6ED2B8CC-A04A-4D48-8E7B-4A15476E9D90}" srcOrd="1" destOrd="0" presId="urn:microsoft.com/office/officeart/2005/8/layout/vList4#1"/>
    <dgm:cxn modelId="{032B76FA-5394-48A3-B973-17DA8FB06872}" type="presParOf" srcId="{BF7ED21B-A872-486B-8331-460BC4199CBC}" destId="{D9AE3A43-89AF-4C6B-B37F-99FEBDAE95EA}" srcOrd="2" destOrd="0" presId="urn:microsoft.com/office/officeart/2005/8/layout/vList4#1"/>
    <dgm:cxn modelId="{DEC27CEE-F32C-4A56-A8FA-66D9509CA048}" type="presParOf" srcId="{C9927933-CC6D-4C8C-853B-6C7994DD76B3}" destId="{25004618-60CE-4FD7-BFAC-1B67C29F065D}" srcOrd="13" destOrd="0" presId="urn:microsoft.com/office/officeart/2005/8/layout/vList4#1"/>
    <dgm:cxn modelId="{8C839FE6-56DF-43FB-8B2F-5B7B04388251}" type="presParOf" srcId="{C9927933-CC6D-4C8C-853B-6C7994DD76B3}" destId="{87D1C904-6896-4055-BD5E-3E19BD4075EF}" srcOrd="14" destOrd="0" presId="urn:microsoft.com/office/officeart/2005/8/layout/vList4#1"/>
    <dgm:cxn modelId="{576719D1-4F26-42DE-A373-F4858F641F44}" type="presParOf" srcId="{87D1C904-6896-4055-BD5E-3E19BD4075EF}" destId="{65753838-40F4-4587-9825-46DD91E31C7F}" srcOrd="0" destOrd="0" presId="urn:microsoft.com/office/officeart/2005/8/layout/vList4#1"/>
    <dgm:cxn modelId="{4A24F3C6-272F-40BD-AC75-C8E7B3C40AA3}" type="presParOf" srcId="{87D1C904-6896-4055-BD5E-3E19BD4075EF}" destId="{77C77835-A427-449C-95E3-4CAE0487F6F6}" srcOrd="1" destOrd="0" presId="urn:microsoft.com/office/officeart/2005/8/layout/vList4#1"/>
    <dgm:cxn modelId="{44201716-857A-4D5A-99E5-3810301CFCA2}" type="presParOf" srcId="{87D1C904-6896-4055-BD5E-3E19BD4075EF}" destId="{DD0B0CCE-36B7-4C12-BE6B-E421D5B0B688}" srcOrd="2" destOrd="0" presId="urn:microsoft.com/office/officeart/2005/8/layout/vList4#1"/>
    <dgm:cxn modelId="{4D2F9DF9-A508-4D6B-820B-32DEBF8E6D6A}" type="presParOf" srcId="{C9927933-CC6D-4C8C-853B-6C7994DD76B3}" destId="{9E899687-7ACA-4F3C-BF95-DFF46F2DAD56}" srcOrd="15" destOrd="0" presId="urn:microsoft.com/office/officeart/2005/8/layout/vList4#1"/>
    <dgm:cxn modelId="{81412409-4247-4F62-B661-3B2AD2862795}" type="presParOf" srcId="{C9927933-CC6D-4C8C-853B-6C7994DD76B3}" destId="{2F3EE1E8-59E9-40DA-864D-B5B6694225C5}" srcOrd="16" destOrd="0" presId="urn:microsoft.com/office/officeart/2005/8/layout/vList4#1"/>
    <dgm:cxn modelId="{633A86E2-F370-4782-AF35-C0A6D60F3DDD}" type="presParOf" srcId="{2F3EE1E8-59E9-40DA-864D-B5B6694225C5}" destId="{4B5C1B55-7071-44B5-ACE7-D7B037F71C6B}" srcOrd="0" destOrd="0" presId="urn:microsoft.com/office/officeart/2005/8/layout/vList4#1"/>
    <dgm:cxn modelId="{27C51E14-1ED1-405F-ACF5-2DC9FB5B3FB8}" type="presParOf" srcId="{2F3EE1E8-59E9-40DA-864D-B5B6694225C5}" destId="{6161B357-BC3F-4CAF-BE57-69B2F6E5F275}" srcOrd="1" destOrd="0" presId="urn:microsoft.com/office/officeart/2005/8/layout/vList4#1"/>
    <dgm:cxn modelId="{A0308996-612E-4973-BBDD-98D2EC57DAD3}" type="presParOf" srcId="{2F3EE1E8-59E9-40DA-864D-B5B6694225C5}" destId="{45AF714E-2C1D-4487-B226-373BED5F7800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F111B5-6D18-453C-8331-85FEA5A2C5F8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r-HR"/>
        </a:p>
      </dgm:t>
    </dgm:pt>
    <dgm:pt modelId="{CF444BF9-FA2B-4C31-B4F3-F40497A1C5A7}">
      <dgm:prSet phldrT="[Tekst]" custT="1"/>
      <dgm:spPr/>
      <dgm:t>
        <a:bodyPr/>
        <a:lstStyle/>
        <a:p>
          <a:pPr algn="ctr"/>
          <a:r>
            <a:rPr lang="hr-HR" sz="1600" b="1" dirty="0" smtClean="0"/>
            <a:t>Odabir nastavnog sadržaja</a:t>
          </a:r>
          <a:endParaRPr lang="hr-HR" sz="1600" b="1" dirty="0"/>
        </a:p>
      </dgm:t>
    </dgm:pt>
    <dgm:pt modelId="{983C9B5A-4250-468C-B032-DD3DA101CA9C}" type="parTrans" cxnId="{D0B853FA-D416-4E43-BDC0-EF88A30CBD54}">
      <dgm:prSet/>
      <dgm:spPr/>
      <dgm:t>
        <a:bodyPr/>
        <a:lstStyle/>
        <a:p>
          <a:endParaRPr lang="hr-HR" sz="1200"/>
        </a:p>
      </dgm:t>
    </dgm:pt>
    <dgm:pt modelId="{56690B61-6770-454A-9576-D285998DBE57}" type="sibTrans" cxnId="{D0B853FA-D416-4E43-BDC0-EF88A30CBD54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hr-HR" sz="1200" dirty="0"/>
        </a:p>
      </dgm:t>
    </dgm:pt>
    <dgm:pt modelId="{8216D92B-8500-458B-9711-28A28C8770D1}">
      <dgm:prSet phldrT="[Tekst]" custT="1"/>
      <dgm:spPr/>
      <dgm:t>
        <a:bodyPr/>
        <a:lstStyle/>
        <a:p>
          <a:r>
            <a:rPr lang="hr-HR" sz="1400" b="0" dirty="0" smtClean="0">
              <a:solidFill>
                <a:schemeClr val="bg1"/>
              </a:solidFill>
            </a:rPr>
            <a:t>Osmišljavanje radionica baziranih na IC alatima i aplikacijama za učenje</a:t>
          </a:r>
          <a:endParaRPr lang="hr-HR" sz="1400" b="1" dirty="0"/>
        </a:p>
      </dgm:t>
    </dgm:pt>
    <dgm:pt modelId="{1E9256BA-8F53-4789-9C80-18358C454D20}" type="parTrans" cxnId="{3264EA1C-E73B-4667-A3C0-392C584F2E7C}">
      <dgm:prSet/>
      <dgm:spPr/>
      <dgm:t>
        <a:bodyPr/>
        <a:lstStyle/>
        <a:p>
          <a:endParaRPr lang="hr-HR" sz="1200"/>
        </a:p>
      </dgm:t>
    </dgm:pt>
    <dgm:pt modelId="{976836B4-0737-42A1-B3F4-2EB7CF66A529}" type="sibTrans" cxnId="{3264EA1C-E73B-4667-A3C0-392C584F2E7C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hr-HR" sz="1200" dirty="0"/>
        </a:p>
      </dgm:t>
    </dgm:pt>
    <dgm:pt modelId="{555F8942-24C6-4916-8980-16AF8F4E480E}">
      <dgm:prSet phldrT="[Tekst]" custT="1"/>
      <dgm:spPr/>
      <dgm:t>
        <a:bodyPr/>
        <a:lstStyle/>
        <a:p>
          <a:pPr algn="ctr"/>
          <a:r>
            <a:rPr lang="hr-HR" sz="1400" dirty="0" smtClean="0"/>
            <a:t>Vježbe progresivnog</a:t>
          </a:r>
        </a:p>
        <a:p>
          <a:pPr algn="ctr"/>
          <a:r>
            <a:rPr lang="hr-HR" sz="1400" dirty="0" smtClean="0"/>
            <a:t>opterećenja</a:t>
          </a:r>
          <a:endParaRPr lang="hr-HR" sz="1400" b="1" dirty="0"/>
        </a:p>
      </dgm:t>
    </dgm:pt>
    <dgm:pt modelId="{B9AE0164-0F90-4070-8F19-34596D5C2315}" type="parTrans" cxnId="{C30AECFE-5AFB-4BC8-AACA-124613E1734F}">
      <dgm:prSet/>
      <dgm:spPr/>
      <dgm:t>
        <a:bodyPr/>
        <a:lstStyle/>
        <a:p>
          <a:endParaRPr lang="en-GB"/>
        </a:p>
      </dgm:t>
    </dgm:pt>
    <dgm:pt modelId="{EF2270CE-F7D8-4690-819C-488159E3E54C}" type="sibTrans" cxnId="{C30AECFE-5AFB-4BC8-AACA-124613E1734F}">
      <dgm:prSet/>
      <dgm:spPr/>
      <dgm:t>
        <a:bodyPr/>
        <a:lstStyle/>
        <a:p>
          <a:endParaRPr lang="en-GB"/>
        </a:p>
      </dgm:t>
    </dgm:pt>
    <dgm:pt modelId="{5D5C0712-3982-44F0-A56E-D64EFD305AED}">
      <dgm:prSet phldrT="[Tekst]" custT="1"/>
      <dgm:spPr/>
      <dgm:t>
        <a:bodyPr/>
        <a:lstStyle/>
        <a:p>
          <a:pPr algn="ctr"/>
          <a:r>
            <a:rPr lang="hr-HR" sz="1400" dirty="0" smtClean="0"/>
            <a:t>Vitalne funkcije</a:t>
          </a:r>
          <a:endParaRPr lang="hr-HR" sz="1400" b="1" dirty="0"/>
        </a:p>
      </dgm:t>
    </dgm:pt>
    <dgm:pt modelId="{EDE43D97-BF7F-457C-AD55-9F9B2CB39072}" type="parTrans" cxnId="{7B226AA7-7C89-4EA9-ADD4-C8A9F938A7B5}">
      <dgm:prSet/>
      <dgm:spPr/>
      <dgm:t>
        <a:bodyPr/>
        <a:lstStyle/>
        <a:p>
          <a:endParaRPr lang="en-GB"/>
        </a:p>
      </dgm:t>
    </dgm:pt>
    <dgm:pt modelId="{26EBCD5C-B2A3-48F2-829B-E5AD38E465E0}" type="sibTrans" cxnId="{7B226AA7-7C89-4EA9-ADD4-C8A9F938A7B5}">
      <dgm:prSet/>
      <dgm:spPr/>
      <dgm:t>
        <a:bodyPr/>
        <a:lstStyle/>
        <a:p>
          <a:endParaRPr lang="en-GB"/>
        </a:p>
      </dgm:t>
    </dgm:pt>
    <dgm:pt modelId="{B190886F-8F7A-4E74-80AA-ACE739EF057B}">
      <dgm:prSet phldrT="[Tekst]" custT="1"/>
      <dgm:spPr/>
      <dgm:t>
        <a:bodyPr/>
        <a:lstStyle/>
        <a:p>
          <a:pPr algn="ctr"/>
          <a:r>
            <a:rPr lang="hr-HR" sz="1400" dirty="0" smtClean="0"/>
            <a:t>Tinejdžeri i ovisnost</a:t>
          </a:r>
          <a:endParaRPr lang="hr-HR" sz="1400" b="1" dirty="0"/>
        </a:p>
      </dgm:t>
    </dgm:pt>
    <dgm:pt modelId="{D721DA53-CC81-444F-A002-D1E9BB7A74A7}" type="parTrans" cxnId="{F2E2FA12-39AC-495D-B589-1361342EB204}">
      <dgm:prSet/>
      <dgm:spPr/>
      <dgm:t>
        <a:bodyPr/>
        <a:lstStyle/>
        <a:p>
          <a:endParaRPr lang="en-GB"/>
        </a:p>
      </dgm:t>
    </dgm:pt>
    <dgm:pt modelId="{56EEB1CB-FF08-491F-AC4C-647810FF3EB1}" type="sibTrans" cxnId="{F2E2FA12-39AC-495D-B589-1361342EB204}">
      <dgm:prSet/>
      <dgm:spPr/>
      <dgm:t>
        <a:bodyPr/>
        <a:lstStyle/>
        <a:p>
          <a:endParaRPr lang="en-GB"/>
        </a:p>
      </dgm:t>
    </dgm:pt>
    <dgm:pt modelId="{3AACBFEB-AF48-431D-8902-C987B6CEE434}">
      <dgm:prSet phldrT="[Tekst]" custT="1"/>
      <dgm:spPr/>
      <dgm:t>
        <a:bodyPr/>
        <a:lstStyle/>
        <a:p>
          <a:pPr algn="ctr"/>
          <a:r>
            <a:rPr lang="hr-HR" sz="1400" dirty="0" smtClean="0"/>
            <a:t>Zvuk i uho</a:t>
          </a:r>
          <a:endParaRPr lang="hr-HR" sz="1400" b="1" dirty="0"/>
        </a:p>
      </dgm:t>
    </dgm:pt>
    <dgm:pt modelId="{021889A9-6784-4A45-9E6A-84AA09525F1A}" type="parTrans" cxnId="{473C21F6-E1AA-4B59-ADA4-4532309B81C9}">
      <dgm:prSet/>
      <dgm:spPr/>
      <dgm:t>
        <a:bodyPr/>
        <a:lstStyle/>
        <a:p>
          <a:endParaRPr lang="en-GB"/>
        </a:p>
      </dgm:t>
    </dgm:pt>
    <dgm:pt modelId="{3C98F6DC-C0FE-4D0B-AD06-F62CC284A2C1}" type="sibTrans" cxnId="{473C21F6-E1AA-4B59-ADA4-4532309B81C9}">
      <dgm:prSet/>
      <dgm:spPr/>
      <dgm:t>
        <a:bodyPr/>
        <a:lstStyle/>
        <a:p>
          <a:endParaRPr lang="en-GB"/>
        </a:p>
      </dgm:t>
    </dgm:pt>
    <dgm:pt modelId="{FE8DCC63-3745-434B-98EB-D04E0400DA6E}">
      <dgm:prSet phldrT="[Tekst]"/>
      <dgm:spPr/>
      <dgm:t>
        <a:bodyPr/>
        <a:lstStyle/>
        <a:p>
          <a:pPr algn="ctr"/>
          <a:r>
            <a:rPr lang="hr-HR" dirty="0" smtClean="0"/>
            <a:t>Mentimeter</a:t>
          </a:r>
          <a:endParaRPr lang="hr-HR" dirty="0"/>
        </a:p>
      </dgm:t>
    </dgm:pt>
    <dgm:pt modelId="{CDD6A223-9F28-4215-B937-45758E364A00}" type="parTrans" cxnId="{BBE3199E-5605-4D72-8F44-85AB727523E0}">
      <dgm:prSet/>
      <dgm:spPr/>
      <dgm:t>
        <a:bodyPr/>
        <a:lstStyle/>
        <a:p>
          <a:endParaRPr lang="en-GB"/>
        </a:p>
      </dgm:t>
    </dgm:pt>
    <dgm:pt modelId="{3C1F6098-79FF-4B8A-9C9A-2E18992427AA}" type="sibTrans" cxnId="{BBE3199E-5605-4D72-8F44-85AB727523E0}">
      <dgm:prSet/>
      <dgm:spPr/>
      <dgm:t>
        <a:bodyPr/>
        <a:lstStyle/>
        <a:p>
          <a:endParaRPr lang="en-GB"/>
        </a:p>
      </dgm:t>
    </dgm:pt>
    <dgm:pt modelId="{756F4721-CF7A-4141-8A32-FA1A4CF9FD60}">
      <dgm:prSet phldrT="[Tekst]"/>
      <dgm:spPr/>
      <dgm:t>
        <a:bodyPr/>
        <a:lstStyle/>
        <a:p>
          <a:pPr algn="ctr"/>
          <a:r>
            <a:rPr lang="hr-HR" dirty="0" smtClean="0"/>
            <a:t>Prezi</a:t>
          </a:r>
          <a:endParaRPr lang="hr-HR" dirty="0"/>
        </a:p>
      </dgm:t>
    </dgm:pt>
    <dgm:pt modelId="{6FAFC385-AA23-41CC-A297-E1DBD38AB4AB}" type="parTrans" cxnId="{4BC06955-E5F0-4B6C-88F8-C5B7EE99D2AE}">
      <dgm:prSet/>
      <dgm:spPr/>
      <dgm:t>
        <a:bodyPr/>
        <a:lstStyle/>
        <a:p>
          <a:endParaRPr lang="en-GB"/>
        </a:p>
      </dgm:t>
    </dgm:pt>
    <dgm:pt modelId="{0F8F44D0-AFC5-4EFE-A070-BB43CB625207}" type="sibTrans" cxnId="{4BC06955-E5F0-4B6C-88F8-C5B7EE99D2AE}">
      <dgm:prSet/>
      <dgm:spPr/>
      <dgm:t>
        <a:bodyPr/>
        <a:lstStyle/>
        <a:p>
          <a:endParaRPr lang="en-GB"/>
        </a:p>
      </dgm:t>
    </dgm:pt>
    <dgm:pt modelId="{8A9AD703-1740-420B-AAFB-8DD016D86AD7}">
      <dgm:prSet phldrT="[Tekst]"/>
      <dgm:spPr/>
      <dgm:t>
        <a:bodyPr/>
        <a:lstStyle/>
        <a:p>
          <a:pPr algn="ctr"/>
          <a:r>
            <a:rPr lang="hr-HR" dirty="0" smtClean="0"/>
            <a:t>Kahoot</a:t>
          </a:r>
          <a:endParaRPr lang="hr-HR" dirty="0"/>
        </a:p>
      </dgm:t>
    </dgm:pt>
    <dgm:pt modelId="{3978AF76-A11F-44F3-865F-F04E61E26DBA}" type="parTrans" cxnId="{8AD1D4E4-91A4-4CF2-A278-6A605AD67831}">
      <dgm:prSet/>
      <dgm:spPr/>
      <dgm:t>
        <a:bodyPr/>
        <a:lstStyle/>
        <a:p>
          <a:endParaRPr lang="en-GB"/>
        </a:p>
      </dgm:t>
    </dgm:pt>
    <dgm:pt modelId="{7755FE34-07C9-48A8-B5B1-00E0E6C93804}" type="sibTrans" cxnId="{8AD1D4E4-91A4-4CF2-A278-6A605AD67831}">
      <dgm:prSet/>
      <dgm:spPr/>
      <dgm:t>
        <a:bodyPr/>
        <a:lstStyle/>
        <a:p>
          <a:endParaRPr lang="en-GB"/>
        </a:p>
      </dgm:t>
    </dgm:pt>
    <dgm:pt modelId="{40EE1D17-80D4-45B8-A286-6083091B0E7D}">
      <dgm:prSet phldrT="[Tekst]"/>
      <dgm:spPr/>
      <dgm:t>
        <a:bodyPr/>
        <a:lstStyle/>
        <a:p>
          <a:pPr algn="ctr"/>
          <a:r>
            <a:rPr lang="hr-HR" dirty="0" smtClean="0"/>
            <a:t>Google ankete</a:t>
          </a:r>
          <a:endParaRPr lang="hr-HR" dirty="0"/>
        </a:p>
      </dgm:t>
    </dgm:pt>
    <dgm:pt modelId="{94C34D53-0369-4B81-83D3-B2D2E29CC6E0}" type="parTrans" cxnId="{D43018ED-C2B3-4FBD-9D03-4F02FE80C894}">
      <dgm:prSet/>
      <dgm:spPr/>
      <dgm:t>
        <a:bodyPr/>
        <a:lstStyle/>
        <a:p>
          <a:endParaRPr lang="en-GB"/>
        </a:p>
      </dgm:t>
    </dgm:pt>
    <dgm:pt modelId="{B9CA979F-ECD6-40DA-AA59-9D6EF92131B1}" type="sibTrans" cxnId="{D43018ED-C2B3-4FBD-9D03-4F02FE80C894}">
      <dgm:prSet/>
      <dgm:spPr/>
      <dgm:t>
        <a:bodyPr/>
        <a:lstStyle/>
        <a:p>
          <a:endParaRPr lang="en-GB"/>
        </a:p>
      </dgm:t>
    </dgm:pt>
    <dgm:pt modelId="{0CD3E3D6-CD1C-492F-9CFC-1057BEB35AFE}">
      <dgm:prSet phldrT="[Tekst]" custT="1"/>
      <dgm:spPr/>
      <dgm:t>
        <a:bodyPr/>
        <a:lstStyle/>
        <a:p>
          <a:r>
            <a:rPr lang="hr-HR" sz="1600" b="1" dirty="0" smtClean="0"/>
            <a:t>Provedba predavanja</a:t>
          </a:r>
          <a:endParaRPr lang="hr-HR" sz="1600" b="1" dirty="0"/>
        </a:p>
      </dgm:t>
    </dgm:pt>
    <dgm:pt modelId="{F61747A6-F167-4FD4-A1F0-69FAA6855FAC}" type="parTrans" cxnId="{E66643E9-6CB8-457F-85B8-78CE64008F21}">
      <dgm:prSet/>
      <dgm:spPr/>
      <dgm:t>
        <a:bodyPr/>
        <a:lstStyle/>
        <a:p>
          <a:endParaRPr lang="en-GB"/>
        </a:p>
      </dgm:t>
    </dgm:pt>
    <dgm:pt modelId="{89271653-1E2C-486C-AF1A-DFE2C43ADBA2}" type="sibTrans" cxnId="{E66643E9-6CB8-457F-85B8-78CE64008F21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rgbClr val="0000FF"/>
          </a:solidFill>
        </a:ln>
      </dgm:spPr>
      <dgm:t>
        <a:bodyPr/>
        <a:lstStyle/>
        <a:p>
          <a:endParaRPr lang="en-GB" dirty="0"/>
        </a:p>
      </dgm:t>
    </dgm:pt>
    <dgm:pt modelId="{6F86CD79-5201-4224-BC8D-EEDB8EBD33EE}">
      <dgm:prSet phldrT="[Tekst]"/>
      <dgm:spPr/>
      <dgm:t>
        <a:bodyPr/>
        <a:lstStyle/>
        <a:p>
          <a:pPr algn="ctr"/>
          <a:r>
            <a:rPr lang="hr-HR" b="0" dirty="0" smtClean="0"/>
            <a:t>U vlastitoj školi</a:t>
          </a:r>
        </a:p>
      </dgm:t>
    </dgm:pt>
    <dgm:pt modelId="{0B66738B-EE9A-4261-ADCF-0A0688069D5B}" type="parTrans" cxnId="{575E7E62-1B9D-4B14-84A7-5BFF4BD24F59}">
      <dgm:prSet/>
      <dgm:spPr/>
      <dgm:t>
        <a:bodyPr/>
        <a:lstStyle/>
        <a:p>
          <a:endParaRPr lang="en-GB"/>
        </a:p>
      </dgm:t>
    </dgm:pt>
    <dgm:pt modelId="{4ABE1418-9C47-4F43-82FC-41987CE3A897}" type="sibTrans" cxnId="{575E7E62-1B9D-4B14-84A7-5BFF4BD24F59}">
      <dgm:prSet/>
      <dgm:spPr/>
      <dgm:t>
        <a:bodyPr/>
        <a:lstStyle/>
        <a:p>
          <a:endParaRPr lang="en-GB"/>
        </a:p>
      </dgm:t>
    </dgm:pt>
    <dgm:pt modelId="{C4697E95-DD46-4724-8420-017C25D8FD9B}">
      <dgm:prSet phldrT="[Tekst]"/>
      <dgm:spPr/>
      <dgm:t>
        <a:bodyPr/>
        <a:lstStyle/>
        <a:p>
          <a:pPr algn="ctr"/>
          <a:r>
            <a:rPr lang="hr-HR" b="0" dirty="0" smtClean="0"/>
            <a:t>U partnerskoj školi putem videokonferencije</a:t>
          </a:r>
          <a:endParaRPr lang="hr-HR" b="0" dirty="0"/>
        </a:p>
      </dgm:t>
    </dgm:pt>
    <dgm:pt modelId="{7F73A4AB-6B04-4E66-87CC-A2D6700E8B0F}" type="parTrans" cxnId="{B9D341A3-7EE4-4686-8E9B-2A9FA2E29C26}">
      <dgm:prSet/>
      <dgm:spPr/>
      <dgm:t>
        <a:bodyPr/>
        <a:lstStyle/>
        <a:p>
          <a:endParaRPr lang="en-GB"/>
        </a:p>
      </dgm:t>
    </dgm:pt>
    <dgm:pt modelId="{28BC3E75-0255-4CDF-829E-BEEE0C4942D7}" type="sibTrans" cxnId="{B9D341A3-7EE4-4686-8E9B-2A9FA2E29C26}">
      <dgm:prSet/>
      <dgm:spPr/>
      <dgm:t>
        <a:bodyPr/>
        <a:lstStyle/>
        <a:p>
          <a:endParaRPr lang="en-GB"/>
        </a:p>
      </dgm:t>
    </dgm:pt>
    <dgm:pt modelId="{75F98349-DD65-40D4-B45B-A922521B0E2C}" type="pres">
      <dgm:prSet presAssocID="{23F111B5-6D18-453C-8331-85FEA5A2C5F8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F007E3F0-D0E3-4BED-A050-CC9185099F21}" type="pres">
      <dgm:prSet presAssocID="{CF444BF9-FA2B-4C31-B4F3-F40497A1C5A7}" presName="composite" presStyleCnt="0"/>
      <dgm:spPr/>
    </dgm:pt>
    <dgm:pt modelId="{011374E0-BB28-4CF7-AD9A-0BA3C3C390DC}" type="pres">
      <dgm:prSet presAssocID="{CF444BF9-FA2B-4C31-B4F3-F40497A1C5A7}" presName="Parent1" presStyleLbl="node1" presStyleIdx="0" presStyleCnt="6" custScaleX="14303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2C2452B-D75D-4F00-BFEF-1C50ECFF419E}" type="pres">
      <dgm:prSet presAssocID="{CF444BF9-FA2B-4C31-B4F3-F40497A1C5A7}" presName="Childtext1" presStyleLbl="revTx" presStyleIdx="0" presStyleCnt="3" custLinFactNeighborX="20986" custLinFactNeighborY="-1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1A9252C-F7BD-4BF6-B025-EAAF74EC2908}" type="pres">
      <dgm:prSet presAssocID="{CF444BF9-FA2B-4C31-B4F3-F40497A1C5A7}" presName="BalanceSpacing" presStyleCnt="0"/>
      <dgm:spPr/>
    </dgm:pt>
    <dgm:pt modelId="{4A6A4F40-58DE-408C-92AB-A821CA88F1C1}" type="pres">
      <dgm:prSet presAssocID="{CF444BF9-FA2B-4C31-B4F3-F40497A1C5A7}" presName="BalanceSpacing1" presStyleCnt="0"/>
      <dgm:spPr/>
    </dgm:pt>
    <dgm:pt modelId="{453F3C96-EE2F-49CC-9478-FFFE5C1DAADC}" type="pres">
      <dgm:prSet presAssocID="{56690B61-6770-454A-9576-D285998DBE57}" presName="Accent1Text" presStyleLbl="node1" presStyleIdx="1" presStyleCnt="6" custScaleX="147207" custLinFactNeighborX="-45397"/>
      <dgm:spPr/>
      <dgm:t>
        <a:bodyPr/>
        <a:lstStyle/>
        <a:p>
          <a:endParaRPr lang="en-GB"/>
        </a:p>
      </dgm:t>
    </dgm:pt>
    <dgm:pt modelId="{EE3CB76E-9E45-4D37-A57A-76436A93C292}" type="pres">
      <dgm:prSet presAssocID="{56690B61-6770-454A-9576-D285998DBE57}" presName="spaceBetweenRectangles" presStyleCnt="0"/>
      <dgm:spPr/>
    </dgm:pt>
    <dgm:pt modelId="{43C86FF7-5BBA-4995-9827-ACAFCD1CAC9D}" type="pres">
      <dgm:prSet presAssocID="{8216D92B-8500-458B-9711-28A28C8770D1}" presName="composite" presStyleCnt="0"/>
      <dgm:spPr/>
      <dgm:t>
        <a:bodyPr/>
        <a:lstStyle/>
        <a:p>
          <a:endParaRPr lang="en-GB"/>
        </a:p>
      </dgm:t>
    </dgm:pt>
    <dgm:pt modelId="{8639934E-5A16-4F74-A1BF-352B8ACA1168}" type="pres">
      <dgm:prSet presAssocID="{8216D92B-8500-458B-9711-28A28C8770D1}" presName="Parent1" presStyleLbl="node1" presStyleIdx="2" presStyleCnt="6" custScaleX="143033" custLinFactNeighborX="-28131" custLinFactNeighborY="-11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4185FD5-AF11-4280-B990-E169A70AC20E}" type="pres">
      <dgm:prSet presAssocID="{8216D92B-8500-458B-9711-28A28C8770D1}" presName="Childtext1" presStyleLbl="revTx" presStyleIdx="1" presStyleCnt="3" custScaleX="128874" custLinFactNeighborX="-33118" custLinFactNeighborY="-19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DB438A8D-722F-4585-8E1A-43AA196FB7A9}" type="pres">
      <dgm:prSet presAssocID="{8216D92B-8500-458B-9711-28A28C8770D1}" presName="BalanceSpacing" presStyleCnt="0"/>
      <dgm:spPr/>
      <dgm:t>
        <a:bodyPr/>
        <a:lstStyle/>
        <a:p>
          <a:endParaRPr lang="en-GB"/>
        </a:p>
      </dgm:t>
    </dgm:pt>
    <dgm:pt modelId="{5E422625-EFCE-46A2-AA48-4E78FFF2814F}" type="pres">
      <dgm:prSet presAssocID="{8216D92B-8500-458B-9711-28A28C8770D1}" presName="BalanceSpacing1" presStyleCnt="0"/>
      <dgm:spPr/>
      <dgm:t>
        <a:bodyPr/>
        <a:lstStyle/>
        <a:p>
          <a:endParaRPr lang="en-GB"/>
        </a:p>
      </dgm:t>
    </dgm:pt>
    <dgm:pt modelId="{4F11C81A-974A-48BE-8264-CB5AABC98209}" type="pres">
      <dgm:prSet presAssocID="{976836B4-0737-42A1-B3F4-2EB7CF66A529}" presName="Accent1Text" presStyleLbl="node1" presStyleIdx="3" presStyleCnt="6" custScaleX="147207" custLinFactNeighborX="17384" custLinFactNeighborY="-1102"/>
      <dgm:spPr/>
      <dgm:t>
        <a:bodyPr/>
        <a:lstStyle/>
        <a:p>
          <a:endParaRPr lang="en-GB"/>
        </a:p>
      </dgm:t>
    </dgm:pt>
    <dgm:pt modelId="{A8052BE4-5F5F-4DA7-A14D-58D5B7283439}" type="pres">
      <dgm:prSet presAssocID="{976836B4-0737-42A1-B3F4-2EB7CF66A529}" presName="spaceBetweenRectangles" presStyleCnt="0"/>
      <dgm:spPr/>
      <dgm:t>
        <a:bodyPr/>
        <a:lstStyle/>
        <a:p>
          <a:endParaRPr lang="en-GB"/>
        </a:p>
      </dgm:t>
    </dgm:pt>
    <dgm:pt modelId="{09094785-27EF-4388-B8BB-2BCE042E4B69}" type="pres">
      <dgm:prSet presAssocID="{0CD3E3D6-CD1C-492F-9CFC-1057BEB35AFE}" presName="composite" presStyleCnt="0"/>
      <dgm:spPr/>
    </dgm:pt>
    <dgm:pt modelId="{ECDA1E71-12F5-45E8-9972-6B24DC8BCA9C}" type="pres">
      <dgm:prSet presAssocID="{0CD3E3D6-CD1C-492F-9CFC-1057BEB35AFE}" presName="Parent1" presStyleLbl="node1" presStyleIdx="4" presStyleCnt="6" custScaleX="14303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267BE3C-02A1-4FA9-A968-C98447F4F47D}" type="pres">
      <dgm:prSet presAssocID="{0CD3E3D6-CD1C-492F-9CFC-1057BEB35AFE}" presName="Childtext1" presStyleLbl="revTx" presStyleIdx="2" presStyleCnt="3" custLinFactNeighborX="31718" custLinFactNeighborY="73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88740A-DFB4-4AA8-B566-E8C36E8C41CE}" type="pres">
      <dgm:prSet presAssocID="{0CD3E3D6-CD1C-492F-9CFC-1057BEB35AFE}" presName="BalanceSpacing" presStyleCnt="0"/>
      <dgm:spPr/>
    </dgm:pt>
    <dgm:pt modelId="{E12C5C24-3706-4CB9-86BF-F2D52AED8588}" type="pres">
      <dgm:prSet presAssocID="{0CD3E3D6-CD1C-492F-9CFC-1057BEB35AFE}" presName="BalanceSpacing1" presStyleCnt="0"/>
      <dgm:spPr/>
    </dgm:pt>
    <dgm:pt modelId="{E7985A2F-3EB9-404F-83C2-E5C1DE283C9E}" type="pres">
      <dgm:prSet presAssocID="{89271653-1E2C-486C-AF1A-DFE2C43ADBA2}" presName="Accent1Text" presStyleLbl="node1" presStyleIdx="5" presStyleCnt="6" custScaleX="148187" custScaleY="102835" custLinFactNeighborX="-45397"/>
      <dgm:spPr/>
      <dgm:t>
        <a:bodyPr/>
        <a:lstStyle/>
        <a:p>
          <a:endParaRPr lang="en-GB"/>
        </a:p>
      </dgm:t>
    </dgm:pt>
  </dgm:ptLst>
  <dgm:cxnLst>
    <dgm:cxn modelId="{EE89796B-4425-4FDC-8478-04CC4FDD4DB2}" type="presOf" srcId="{5D5C0712-3982-44F0-A56E-D64EFD305AED}" destId="{B2C2452B-D75D-4F00-BFEF-1C50ECFF419E}" srcOrd="0" destOrd="1" presId="urn:microsoft.com/office/officeart/2008/layout/AlternatingHexagons"/>
    <dgm:cxn modelId="{E6DD2C09-0212-4522-A07B-730949DAA03D}" type="presOf" srcId="{23F111B5-6D18-453C-8331-85FEA5A2C5F8}" destId="{75F98349-DD65-40D4-B45B-A922521B0E2C}" srcOrd="0" destOrd="0" presId="urn:microsoft.com/office/officeart/2008/layout/AlternatingHexagons"/>
    <dgm:cxn modelId="{E66643E9-6CB8-457F-85B8-78CE64008F21}" srcId="{23F111B5-6D18-453C-8331-85FEA5A2C5F8}" destId="{0CD3E3D6-CD1C-492F-9CFC-1057BEB35AFE}" srcOrd="2" destOrd="0" parTransId="{F61747A6-F167-4FD4-A1F0-69FAA6855FAC}" sibTransId="{89271653-1E2C-486C-AF1A-DFE2C43ADBA2}"/>
    <dgm:cxn modelId="{EFCD852C-42C9-4913-8BF9-BE61D619F18F}" type="presOf" srcId="{0CD3E3D6-CD1C-492F-9CFC-1057BEB35AFE}" destId="{ECDA1E71-12F5-45E8-9972-6B24DC8BCA9C}" srcOrd="0" destOrd="0" presId="urn:microsoft.com/office/officeart/2008/layout/AlternatingHexagons"/>
    <dgm:cxn modelId="{2D3DF29A-F1AC-49EE-BE84-E610B026F1B6}" type="presOf" srcId="{CF444BF9-FA2B-4C31-B4F3-F40497A1C5A7}" destId="{011374E0-BB28-4CF7-AD9A-0BA3C3C390DC}" srcOrd="0" destOrd="0" presId="urn:microsoft.com/office/officeart/2008/layout/AlternatingHexagons"/>
    <dgm:cxn modelId="{D43018ED-C2B3-4FBD-9D03-4F02FE80C894}" srcId="{8216D92B-8500-458B-9711-28A28C8770D1}" destId="{40EE1D17-80D4-45B8-A286-6083091B0E7D}" srcOrd="3" destOrd="0" parTransId="{94C34D53-0369-4B81-83D3-B2D2E29CC6E0}" sibTransId="{B9CA979F-ECD6-40DA-AA59-9D6EF92131B1}"/>
    <dgm:cxn modelId="{B179F6AD-DB71-45A4-8497-3F66975E82A6}" type="presOf" srcId="{756F4721-CF7A-4141-8A32-FA1A4CF9FD60}" destId="{14185FD5-AF11-4280-B990-E169A70AC20E}" srcOrd="0" destOrd="1" presId="urn:microsoft.com/office/officeart/2008/layout/AlternatingHexagons"/>
    <dgm:cxn modelId="{1318A033-079D-471F-AB2D-16DD2216EB7E}" type="presOf" srcId="{976836B4-0737-42A1-B3F4-2EB7CF66A529}" destId="{4F11C81A-974A-48BE-8264-CB5AABC98209}" srcOrd="0" destOrd="0" presId="urn:microsoft.com/office/officeart/2008/layout/AlternatingHexagons"/>
    <dgm:cxn modelId="{4BC06955-E5F0-4B6C-88F8-C5B7EE99D2AE}" srcId="{8216D92B-8500-458B-9711-28A28C8770D1}" destId="{756F4721-CF7A-4141-8A32-FA1A4CF9FD60}" srcOrd="1" destOrd="0" parTransId="{6FAFC385-AA23-41CC-A297-E1DBD38AB4AB}" sibTransId="{0F8F44D0-AFC5-4EFE-A070-BB43CB625207}"/>
    <dgm:cxn modelId="{8AD1D4E4-91A4-4CF2-A278-6A605AD67831}" srcId="{8216D92B-8500-458B-9711-28A28C8770D1}" destId="{8A9AD703-1740-420B-AAFB-8DD016D86AD7}" srcOrd="2" destOrd="0" parTransId="{3978AF76-A11F-44F3-865F-F04E61E26DBA}" sibTransId="{7755FE34-07C9-48A8-B5B1-00E0E6C93804}"/>
    <dgm:cxn modelId="{3264EA1C-E73B-4667-A3C0-392C584F2E7C}" srcId="{23F111B5-6D18-453C-8331-85FEA5A2C5F8}" destId="{8216D92B-8500-458B-9711-28A28C8770D1}" srcOrd="1" destOrd="0" parTransId="{1E9256BA-8F53-4789-9C80-18358C454D20}" sibTransId="{976836B4-0737-42A1-B3F4-2EB7CF66A529}"/>
    <dgm:cxn modelId="{2BC20B9C-F1AB-4287-A912-5140685F337C}" type="presOf" srcId="{56690B61-6770-454A-9576-D285998DBE57}" destId="{453F3C96-EE2F-49CC-9478-FFFE5C1DAADC}" srcOrd="0" destOrd="0" presId="urn:microsoft.com/office/officeart/2008/layout/AlternatingHexagons"/>
    <dgm:cxn modelId="{C30AECFE-5AFB-4BC8-AACA-124613E1734F}" srcId="{CF444BF9-FA2B-4C31-B4F3-F40497A1C5A7}" destId="{555F8942-24C6-4916-8980-16AF8F4E480E}" srcOrd="0" destOrd="0" parTransId="{B9AE0164-0F90-4070-8F19-34596D5C2315}" sibTransId="{EF2270CE-F7D8-4690-819C-488159E3E54C}"/>
    <dgm:cxn modelId="{AE300D5D-711C-472B-8C0A-CB9F6D05932B}" type="presOf" srcId="{89271653-1E2C-486C-AF1A-DFE2C43ADBA2}" destId="{E7985A2F-3EB9-404F-83C2-E5C1DE283C9E}" srcOrd="0" destOrd="0" presId="urn:microsoft.com/office/officeart/2008/layout/AlternatingHexagons"/>
    <dgm:cxn modelId="{98B158F6-8391-43EB-8F71-6ED40E0C6937}" type="presOf" srcId="{6F86CD79-5201-4224-BC8D-EEDB8EBD33EE}" destId="{D267BE3C-02A1-4FA9-A968-C98447F4F47D}" srcOrd="0" destOrd="0" presId="urn:microsoft.com/office/officeart/2008/layout/AlternatingHexagons"/>
    <dgm:cxn modelId="{7B226AA7-7C89-4EA9-ADD4-C8A9F938A7B5}" srcId="{CF444BF9-FA2B-4C31-B4F3-F40497A1C5A7}" destId="{5D5C0712-3982-44F0-A56E-D64EFD305AED}" srcOrd="1" destOrd="0" parTransId="{EDE43D97-BF7F-457C-AD55-9F9B2CB39072}" sibTransId="{26EBCD5C-B2A3-48F2-829B-E5AD38E465E0}"/>
    <dgm:cxn modelId="{D0B853FA-D416-4E43-BDC0-EF88A30CBD54}" srcId="{23F111B5-6D18-453C-8331-85FEA5A2C5F8}" destId="{CF444BF9-FA2B-4C31-B4F3-F40497A1C5A7}" srcOrd="0" destOrd="0" parTransId="{983C9B5A-4250-468C-B032-DD3DA101CA9C}" sibTransId="{56690B61-6770-454A-9576-D285998DBE57}"/>
    <dgm:cxn modelId="{9BDBAAC5-A2CC-4080-905C-7C8455693A82}" type="presOf" srcId="{C4697E95-DD46-4724-8420-017C25D8FD9B}" destId="{D267BE3C-02A1-4FA9-A968-C98447F4F47D}" srcOrd="0" destOrd="1" presId="urn:microsoft.com/office/officeart/2008/layout/AlternatingHexagons"/>
    <dgm:cxn modelId="{4207D3BB-5484-465D-B5A2-C3E61CE0DAB1}" type="presOf" srcId="{8216D92B-8500-458B-9711-28A28C8770D1}" destId="{8639934E-5A16-4F74-A1BF-352B8ACA1168}" srcOrd="0" destOrd="0" presId="urn:microsoft.com/office/officeart/2008/layout/AlternatingHexagons"/>
    <dgm:cxn modelId="{8BEF0C7B-D6EE-4D2C-AE5F-6A4A73591CD0}" type="presOf" srcId="{B190886F-8F7A-4E74-80AA-ACE739EF057B}" destId="{B2C2452B-D75D-4F00-BFEF-1C50ECFF419E}" srcOrd="0" destOrd="2" presId="urn:microsoft.com/office/officeart/2008/layout/AlternatingHexagons"/>
    <dgm:cxn modelId="{B9D341A3-7EE4-4686-8E9B-2A9FA2E29C26}" srcId="{0CD3E3D6-CD1C-492F-9CFC-1057BEB35AFE}" destId="{C4697E95-DD46-4724-8420-017C25D8FD9B}" srcOrd="1" destOrd="0" parTransId="{7F73A4AB-6B04-4E66-87CC-A2D6700E8B0F}" sibTransId="{28BC3E75-0255-4CDF-829E-BEEE0C4942D7}"/>
    <dgm:cxn modelId="{BBE3199E-5605-4D72-8F44-85AB727523E0}" srcId="{8216D92B-8500-458B-9711-28A28C8770D1}" destId="{FE8DCC63-3745-434B-98EB-D04E0400DA6E}" srcOrd="0" destOrd="0" parTransId="{CDD6A223-9F28-4215-B937-45758E364A00}" sibTransId="{3C1F6098-79FF-4B8A-9C9A-2E18992427AA}"/>
    <dgm:cxn modelId="{575E7E62-1B9D-4B14-84A7-5BFF4BD24F59}" srcId="{0CD3E3D6-CD1C-492F-9CFC-1057BEB35AFE}" destId="{6F86CD79-5201-4224-BC8D-EEDB8EBD33EE}" srcOrd="0" destOrd="0" parTransId="{0B66738B-EE9A-4261-ADCF-0A0688069D5B}" sibTransId="{4ABE1418-9C47-4F43-82FC-41987CE3A897}"/>
    <dgm:cxn modelId="{44E3B090-1A62-4080-A1AD-8EB51ACA557D}" type="presOf" srcId="{FE8DCC63-3745-434B-98EB-D04E0400DA6E}" destId="{14185FD5-AF11-4280-B990-E169A70AC20E}" srcOrd="0" destOrd="0" presId="urn:microsoft.com/office/officeart/2008/layout/AlternatingHexagons"/>
    <dgm:cxn modelId="{CBE57CE0-3FCB-4442-8833-3F886793C16C}" type="presOf" srcId="{555F8942-24C6-4916-8980-16AF8F4E480E}" destId="{B2C2452B-D75D-4F00-BFEF-1C50ECFF419E}" srcOrd="0" destOrd="0" presId="urn:microsoft.com/office/officeart/2008/layout/AlternatingHexagons"/>
    <dgm:cxn modelId="{831A01D9-72C2-4B36-A1B3-0BF59FEB37CA}" type="presOf" srcId="{40EE1D17-80D4-45B8-A286-6083091B0E7D}" destId="{14185FD5-AF11-4280-B990-E169A70AC20E}" srcOrd="0" destOrd="3" presId="urn:microsoft.com/office/officeart/2008/layout/AlternatingHexagons"/>
    <dgm:cxn modelId="{DA521219-5129-46CB-96A5-445121087139}" type="presOf" srcId="{8A9AD703-1740-420B-AAFB-8DD016D86AD7}" destId="{14185FD5-AF11-4280-B990-E169A70AC20E}" srcOrd="0" destOrd="2" presId="urn:microsoft.com/office/officeart/2008/layout/AlternatingHexagons"/>
    <dgm:cxn modelId="{6655C3C7-BDDF-4F0C-9BCA-B732298DAD1F}" type="presOf" srcId="{3AACBFEB-AF48-431D-8902-C987B6CEE434}" destId="{B2C2452B-D75D-4F00-BFEF-1C50ECFF419E}" srcOrd="0" destOrd="3" presId="urn:microsoft.com/office/officeart/2008/layout/AlternatingHexagons"/>
    <dgm:cxn modelId="{F2E2FA12-39AC-495D-B589-1361342EB204}" srcId="{CF444BF9-FA2B-4C31-B4F3-F40497A1C5A7}" destId="{B190886F-8F7A-4E74-80AA-ACE739EF057B}" srcOrd="2" destOrd="0" parTransId="{D721DA53-CC81-444F-A002-D1E9BB7A74A7}" sibTransId="{56EEB1CB-FF08-491F-AC4C-647810FF3EB1}"/>
    <dgm:cxn modelId="{473C21F6-E1AA-4B59-ADA4-4532309B81C9}" srcId="{CF444BF9-FA2B-4C31-B4F3-F40497A1C5A7}" destId="{3AACBFEB-AF48-431D-8902-C987B6CEE434}" srcOrd="3" destOrd="0" parTransId="{021889A9-6784-4A45-9E6A-84AA09525F1A}" sibTransId="{3C98F6DC-C0FE-4D0B-AD06-F62CC284A2C1}"/>
    <dgm:cxn modelId="{4677A0EF-CE60-4087-8C89-6007835B40BC}" type="presParOf" srcId="{75F98349-DD65-40D4-B45B-A922521B0E2C}" destId="{F007E3F0-D0E3-4BED-A050-CC9185099F21}" srcOrd="0" destOrd="0" presId="urn:microsoft.com/office/officeart/2008/layout/AlternatingHexagons"/>
    <dgm:cxn modelId="{8918D684-43D9-47A1-A20C-C6DD81912D33}" type="presParOf" srcId="{F007E3F0-D0E3-4BED-A050-CC9185099F21}" destId="{011374E0-BB28-4CF7-AD9A-0BA3C3C390DC}" srcOrd="0" destOrd="0" presId="urn:microsoft.com/office/officeart/2008/layout/AlternatingHexagons"/>
    <dgm:cxn modelId="{B015BD0E-32E2-4007-943C-62F78F4A4561}" type="presParOf" srcId="{F007E3F0-D0E3-4BED-A050-CC9185099F21}" destId="{B2C2452B-D75D-4F00-BFEF-1C50ECFF419E}" srcOrd="1" destOrd="0" presId="urn:microsoft.com/office/officeart/2008/layout/AlternatingHexagons"/>
    <dgm:cxn modelId="{3F25433D-7809-4DDC-99CD-E9375E98DF24}" type="presParOf" srcId="{F007E3F0-D0E3-4BED-A050-CC9185099F21}" destId="{D1A9252C-F7BD-4BF6-B025-EAAF74EC2908}" srcOrd="2" destOrd="0" presId="urn:microsoft.com/office/officeart/2008/layout/AlternatingHexagons"/>
    <dgm:cxn modelId="{3CAD4976-B116-4CBE-AEF0-83B1890E4F93}" type="presParOf" srcId="{F007E3F0-D0E3-4BED-A050-CC9185099F21}" destId="{4A6A4F40-58DE-408C-92AB-A821CA88F1C1}" srcOrd="3" destOrd="0" presId="urn:microsoft.com/office/officeart/2008/layout/AlternatingHexagons"/>
    <dgm:cxn modelId="{C28C611F-8376-4972-8569-C707813FFC6E}" type="presParOf" srcId="{F007E3F0-D0E3-4BED-A050-CC9185099F21}" destId="{453F3C96-EE2F-49CC-9478-FFFE5C1DAADC}" srcOrd="4" destOrd="0" presId="urn:microsoft.com/office/officeart/2008/layout/AlternatingHexagons"/>
    <dgm:cxn modelId="{1E417ADB-5ED7-43F1-A2DF-D185F01E6025}" type="presParOf" srcId="{75F98349-DD65-40D4-B45B-A922521B0E2C}" destId="{EE3CB76E-9E45-4D37-A57A-76436A93C292}" srcOrd="1" destOrd="0" presId="urn:microsoft.com/office/officeart/2008/layout/AlternatingHexagons"/>
    <dgm:cxn modelId="{1E206CAD-8BC9-4AA8-9DDB-DA2835C2B95B}" type="presParOf" srcId="{75F98349-DD65-40D4-B45B-A922521B0E2C}" destId="{43C86FF7-5BBA-4995-9827-ACAFCD1CAC9D}" srcOrd="2" destOrd="0" presId="urn:microsoft.com/office/officeart/2008/layout/AlternatingHexagons"/>
    <dgm:cxn modelId="{0E398215-E0BE-44FB-BF07-E264BF7AD69D}" type="presParOf" srcId="{43C86FF7-5BBA-4995-9827-ACAFCD1CAC9D}" destId="{8639934E-5A16-4F74-A1BF-352B8ACA1168}" srcOrd="0" destOrd="0" presId="urn:microsoft.com/office/officeart/2008/layout/AlternatingHexagons"/>
    <dgm:cxn modelId="{B52FC167-9972-48C9-8AE6-BCE8ABFC683A}" type="presParOf" srcId="{43C86FF7-5BBA-4995-9827-ACAFCD1CAC9D}" destId="{14185FD5-AF11-4280-B990-E169A70AC20E}" srcOrd="1" destOrd="0" presId="urn:microsoft.com/office/officeart/2008/layout/AlternatingHexagons"/>
    <dgm:cxn modelId="{972E9BC6-7543-40FD-A377-A63BAACDA77A}" type="presParOf" srcId="{43C86FF7-5BBA-4995-9827-ACAFCD1CAC9D}" destId="{DB438A8D-722F-4585-8E1A-43AA196FB7A9}" srcOrd="2" destOrd="0" presId="urn:microsoft.com/office/officeart/2008/layout/AlternatingHexagons"/>
    <dgm:cxn modelId="{9545C8D7-30BE-4104-9FCC-1417EA6DFBC2}" type="presParOf" srcId="{43C86FF7-5BBA-4995-9827-ACAFCD1CAC9D}" destId="{5E422625-EFCE-46A2-AA48-4E78FFF2814F}" srcOrd="3" destOrd="0" presId="urn:microsoft.com/office/officeart/2008/layout/AlternatingHexagons"/>
    <dgm:cxn modelId="{18D01BBB-36BB-4FBE-B656-CE3B88FF3C16}" type="presParOf" srcId="{43C86FF7-5BBA-4995-9827-ACAFCD1CAC9D}" destId="{4F11C81A-974A-48BE-8264-CB5AABC98209}" srcOrd="4" destOrd="0" presId="urn:microsoft.com/office/officeart/2008/layout/AlternatingHexagons"/>
    <dgm:cxn modelId="{7CC1C018-60EC-4A75-8B7C-ECA2851BF14F}" type="presParOf" srcId="{75F98349-DD65-40D4-B45B-A922521B0E2C}" destId="{A8052BE4-5F5F-4DA7-A14D-58D5B7283439}" srcOrd="3" destOrd="0" presId="urn:microsoft.com/office/officeart/2008/layout/AlternatingHexagons"/>
    <dgm:cxn modelId="{2B602D58-9111-4475-905A-08EDF8F6FB12}" type="presParOf" srcId="{75F98349-DD65-40D4-B45B-A922521B0E2C}" destId="{09094785-27EF-4388-B8BB-2BCE042E4B69}" srcOrd="4" destOrd="0" presId="urn:microsoft.com/office/officeart/2008/layout/AlternatingHexagons"/>
    <dgm:cxn modelId="{AE0648C8-1428-49FF-A894-1756EFB656EE}" type="presParOf" srcId="{09094785-27EF-4388-B8BB-2BCE042E4B69}" destId="{ECDA1E71-12F5-45E8-9972-6B24DC8BCA9C}" srcOrd="0" destOrd="0" presId="urn:microsoft.com/office/officeart/2008/layout/AlternatingHexagons"/>
    <dgm:cxn modelId="{B789B7F9-0548-49C5-8F41-A1F7339EB551}" type="presParOf" srcId="{09094785-27EF-4388-B8BB-2BCE042E4B69}" destId="{D267BE3C-02A1-4FA9-A968-C98447F4F47D}" srcOrd="1" destOrd="0" presId="urn:microsoft.com/office/officeart/2008/layout/AlternatingHexagons"/>
    <dgm:cxn modelId="{DCE18C93-13DB-47DC-91BA-AD91CE2840FB}" type="presParOf" srcId="{09094785-27EF-4388-B8BB-2BCE042E4B69}" destId="{3688740A-DFB4-4AA8-B566-E8C36E8C41CE}" srcOrd="2" destOrd="0" presId="urn:microsoft.com/office/officeart/2008/layout/AlternatingHexagons"/>
    <dgm:cxn modelId="{DF721754-CF80-4061-9BB4-27F78425FC71}" type="presParOf" srcId="{09094785-27EF-4388-B8BB-2BCE042E4B69}" destId="{E12C5C24-3706-4CB9-86BF-F2D52AED8588}" srcOrd="3" destOrd="0" presId="urn:microsoft.com/office/officeart/2008/layout/AlternatingHexagons"/>
    <dgm:cxn modelId="{7F326B88-7A14-451B-98AF-D7B810157E44}" type="presParOf" srcId="{09094785-27EF-4388-B8BB-2BCE042E4B69}" destId="{E7985A2F-3EB9-404F-83C2-E5C1DE283C9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347442-A63E-4C51-94CD-8005BA60609B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r-HR"/>
        </a:p>
      </dgm:t>
    </dgm:pt>
    <dgm:pt modelId="{9C3E1AF9-37E8-44FB-9221-A1CAD740D2C2}">
      <dgm:prSet phldrT="[Tekst]"/>
      <dgm:spPr/>
      <dgm:t>
        <a:bodyPr/>
        <a:lstStyle/>
        <a:p>
          <a:r>
            <a:rPr lang="hr-HR" b="0" dirty="0" smtClean="0"/>
            <a:t>VJEŽBA</a:t>
          </a:r>
          <a:endParaRPr lang="hr-HR" b="0" dirty="0"/>
        </a:p>
      </dgm:t>
    </dgm:pt>
    <dgm:pt modelId="{65221635-C71B-477A-969F-FFD155DCA464}" type="parTrans" cxnId="{A700ACC3-8BE2-4AAE-8F2A-B5318875AB5F}">
      <dgm:prSet/>
      <dgm:spPr/>
      <dgm:t>
        <a:bodyPr/>
        <a:lstStyle/>
        <a:p>
          <a:endParaRPr lang="hr-HR">
            <a:solidFill>
              <a:srgbClr val="002060"/>
            </a:solidFill>
          </a:endParaRPr>
        </a:p>
      </dgm:t>
    </dgm:pt>
    <dgm:pt modelId="{7BB5CF47-A7A3-4571-A754-53B9C857E495}" type="sibTrans" cxnId="{A700ACC3-8BE2-4AAE-8F2A-B5318875AB5F}">
      <dgm:prSet/>
      <dgm:spPr/>
      <dgm:t>
        <a:bodyPr/>
        <a:lstStyle/>
        <a:p>
          <a:endParaRPr lang="hr-HR">
            <a:solidFill>
              <a:srgbClr val="002060"/>
            </a:solidFill>
          </a:endParaRPr>
        </a:p>
      </dgm:t>
    </dgm:pt>
    <dgm:pt modelId="{F8AA50E5-0F33-4EB2-8ECD-86396274BF89}">
      <dgm:prSet phldrT="[Tekst]" custT="1"/>
      <dgm:spPr/>
      <dgm:t>
        <a:bodyPr/>
        <a:lstStyle/>
        <a:p>
          <a:r>
            <a:rPr lang="hr-HR" sz="1600" b="0" dirty="0" smtClean="0"/>
            <a:t>Funkcionalna i ciljana motorička aktivnost koja može, ali i ne mora biti usmjerena na gibanje </a:t>
          </a:r>
          <a:endParaRPr lang="hr-HR" sz="1600" b="0" dirty="0"/>
        </a:p>
      </dgm:t>
    </dgm:pt>
    <dgm:pt modelId="{B4F03239-995D-4940-95D4-457F52BC2C9D}" type="parTrans" cxnId="{C30B4CF3-7641-4A79-AFF0-E0D6F74C1F5C}">
      <dgm:prSet/>
      <dgm:spPr/>
      <dgm:t>
        <a:bodyPr/>
        <a:lstStyle/>
        <a:p>
          <a:endParaRPr lang="en-GB"/>
        </a:p>
      </dgm:t>
    </dgm:pt>
    <dgm:pt modelId="{6F6A22B1-13BF-4EC6-BEC1-822E461F267D}" type="sibTrans" cxnId="{C30B4CF3-7641-4A79-AFF0-E0D6F74C1F5C}">
      <dgm:prSet/>
      <dgm:spPr/>
      <dgm:t>
        <a:bodyPr/>
        <a:lstStyle/>
        <a:p>
          <a:endParaRPr lang="en-GB"/>
        </a:p>
      </dgm:t>
    </dgm:pt>
    <dgm:pt modelId="{C3594EB9-FF93-47C0-8B90-94183E74E0E3}">
      <dgm:prSet phldrT="[Tekst]" custT="1"/>
      <dgm:spPr/>
      <dgm:t>
        <a:bodyPr/>
        <a:lstStyle/>
        <a:p>
          <a:r>
            <a:rPr lang="hr-HR" sz="1600" b="0" dirty="0" smtClean="0"/>
            <a:t>Djeluje preventivno i kurativno na sve organske sustave našeg tijela</a:t>
          </a:r>
          <a:endParaRPr lang="hr-HR" sz="1600" b="0" dirty="0"/>
        </a:p>
      </dgm:t>
    </dgm:pt>
    <dgm:pt modelId="{49A36AA6-54EB-4D95-A7E7-3B1E3858FF08}" type="parTrans" cxnId="{B68CCCE2-7DD0-4824-9F25-DD2AA14466D4}">
      <dgm:prSet/>
      <dgm:spPr/>
      <dgm:t>
        <a:bodyPr/>
        <a:lstStyle/>
        <a:p>
          <a:endParaRPr lang="en-GB"/>
        </a:p>
      </dgm:t>
    </dgm:pt>
    <dgm:pt modelId="{F3AF552D-F4DE-43AD-86A1-EA39FF57E15B}" type="sibTrans" cxnId="{B68CCCE2-7DD0-4824-9F25-DD2AA14466D4}">
      <dgm:prSet/>
      <dgm:spPr/>
      <dgm:t>
        <a:bodyPr/>
        <a:lstStyle/>
        <a:p>
          <a:endParaRPr lang="en-GB"/>
        </a:p>
      </dgm:t>
    </dgm:pt>
    <dgm:pt modelId="{DA26DC24-BCF1-4227-A120-2534997F6AC6}">
      <dgm:prSet phldrT="[Tekst]" custT="1"/>
      <dgm:spPr/>
      <dgm:t>
        <a:bodyPr/>
        <a:lstStyle/>
        <a:p>
          <a:r>
            <a:rPr lang="hr-HR" sz="1600" b="0" dirty="0" smtClean="0"/>
            <a:t>Uz progresiju opterećenja učinci  vježbi su višestruki</a:t>
          </a:r>
          <a:endParaRPr lang="hr-HR" sz="1600" b="0" dirty="0"/>
        </a:p>
      </dgm:t>
    </dgm:pt>
    <dgm:pt modelId="{7277BBF3-2648-436E-A79A-0EB88FEAB0B2}" type="parTrans" cxnId="{E8211F0F-ECD7-4F6D-B8D4-9995D5BC3EFF}">
      <dgm:prSet/>
      <dgm:spPr/>
      <dgm:t>
        <a:bodyPr/>
        <a:lstStyle/>
        <a:p>
          <a:endParaRPr lang="en-GB"/>
        </a:p>
      </dgm:t>
    </dgm:pt>
    <dgm:pt modelId="{EA146FB4-7D7A-40CD-80AA-E600B0098976}" type="sibTrans" cxnId="{E8211F0F-ECD7-4F6D-B8D4-9995D5BC3EFF}">
      <dgm:prSet/>
      <dgm:spPr/>
      <dgm:t>
        <a:bodyPr/>
        <a:lstStyle/>
        <a:p>
          <a:endParaRPr lang="en-GB"/>
        </a:p>
      </dgm:t>
    </dgm:pt>
    <dgm:pt modelId="{B269A3C6-A341-4777-8D9E-D45574657D18}" type="pres">
      <dgm:prSet presAssocID="{93347442-A63E-4C51-94CD-8005BA60609B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967FC409-8E08-4F2D-B346-39A5C4CA5B71}" type="pres">
      <dgm:prSet presAssocID="{9C3E1AF9-37E8-44FB-9221-A1CAD740D2C2}" presName="chaos" presStyleCnt="0"/>
      <dgm:spPr/>
      <dgm:t>
        <a:bodyPr/>
        <a:lstStyle/>
        <a:p>
          <a:endParaRPr lang="en-GB"/>
        </a:p>
      </dgm:t>
    </dgm:pt>
    <dgm:pt modelId="{F1AC0DC7-C468-4E98-9464-1327704E623A}" type="pres">
      <dgm:prSet presAssocID="{9C3E1AF9-37E8-44FB-9221-A1CAD740D2C2}" presName="parTx1" presStyleLbl="revTx" presStyleIdx="0" presStyleCnt="3"/>
      <dgm:spPr/>
      <dgm:t>
        <a:bodyPr/>
        <a:lstStyle/>
        <a:p>
          <a:endParaRPr lang="en-GB"/>
        </a:p>
      </dgm:t>
    </dgm:pt>
    <dgm:pt modelId="{33706686-625B-4CD1-B274-B8C0795D9D67}" type="pres">
      <dgm:prSet presAssocID="{9C3E1AF9-37E8-44FB-9221-A1CAD740D2C2}" presName="c1" presStyleLbl="node1" presStyleIdx="0" presStyleCnt="19"/>
      <dgm:spPr/>
      <dgm:t>
        <a:bodyPr/>
        <a:lstStyle/>
        <a:p>
          <a:endParaRPr lang="en-GB"/>
        </a:p>
      </dgm:t>
    </dgm:pt>
    <dgm:pt modelId="{19681191-6049-4BBB-8C49-BF2C721B0BDD}" type="pres">
      <dgm:prSet presAssocID="{9C3E1AF9-37E8-44FB-9221-A1CAD740D2C2}" presName="c2" presStyleLbl="node1" presStyleIdx="1" presStyleCnt="19"/>
      <dgm:spPr/>
      <dgm:t>
        <a:bodyPr/>
        <a:lstStyle/>
        <a:p>
          <a:endParaRPr lang="en-GB"/>
        </a:p>
      </dgm:t>
    </dgm:pt>
    <dgm:pt modelId="{672AA3AA-0FF8-482A-873C-C4E47643C454}" type="pres">
      <dgm:prSet presAssocID="{9C3E1AF9-37E8-44FB-9221-A1CAD740D2C2}" presName="c3" presStyleLbl="node1" presStyleIdx="2" presStyleCnt="19"/>
      <dgm:spPr/>
      <dgm:t>
        <a:bodyPr/>
        <a:lstStyle/>
        <a:p>
          <a:endParaRPr lang="en-GB"/>
        </a:p>
      </dgm:t>
    </dgm:pt>
    <dgm:pt modelId="{3D169470-A873-4F29-8364-0EB8AA026728}" type="pres">
      <dgm:prSet presAssocID="{9C3E1AF9-37E8-44FB-9221-A1CAD740D2C2}" presName="c4" presStyleLbl="node1" presStyleIdx="3" presStyleCnt="19"/>
      <dgm:spPr/>
      <dgm:t>
        <a:bodyPr/>
        <a:lstStyle/>
        <a:p>
          <a:endParaRPr lang="en-GB"/>
        </a:p>
      </dgm:t>
    </dgm:pt>
    <dgm:pt modelId="{1FE9298C-7B02-423A-9560-971BD325D3FE}" type="pres">
      <dgm:prSet presAssocID="{9C3E1AF9-37E8-44FB-9221-A1CAD740D2C2}" presName="c5" presStyleLbl="node1" presStyleIdx="4" presStyleCnt="19"/>
      <dgm:spPr/>
      <dgm:t>
        <a:bodyPr/>
        <a:lstStyle/>
        <a:p>
          <a:endParaRPr lang="en-GB"/>
        </a:p>
      </dgm:t>
    </dgm:pt>
    <dgm:pt modelId="{DC53AD18-95B9-4A60-AC6C-AF30FBED383B}" type="pres">
      <dgm:prSet presAssocID="{9C3E1AF9-37E8-44FB-9221-A1CAD740D2C2}" presName="c6" presStyleLbl="node1" presStyleIdx="5" presStyleCnt="19"/>
      <dgm:spPr/>
      <dgm:t>
        <a:bodyPr/>
        <a:lstStyle/>
        <a:p>
          <a:endParaRPr lang="en-GB"/>
        </a:p>
      </dgm:t>
    </dgm:pt>
    <dgm:pt modelId="{DC705840-F1A0-4980-B811-DF4B35197DBB}" type="pres">
      <dgm:prSet presAssocID="{9C3E1AF9-37E8-44FB-9221-A1CAD740D2C2}" presName="c7" presStyleLbl="node1" presStyleIdx="6" presStyleCnt="19"/>
      <dgm:spPr/>
      <dgm:t>
        <a:bodyPr/>
        <a:lstStyle/>
        <a:p>
          <a:endParaRPr lang="en-GB"/>
        </a:p>
      </dgm:t>
    </dgm:pt>
    <dgm:pt modelId="{AD0A6D09-DDD9-43FF-B5DF-45D4138EACDF}" type="pres">
      <dgm:prSet presAssocID="{9C3E1AF9-37E8-44FB-9221-A1CAD740D2C2}" presName="c8" presStyleLbl="node1" presStyleIdx="7" presStyleCnt="19"/>
      <dgm:spPr/>
      <dgm:t>
        <a:bodyPr/>
        <a:lstStyle/>
        <a:p>
          <a:endParaRPr lang="en-GB"/>
        </a:p>
      </dgm:t>
    </dgm:pt>
    <dgm:pt modelId="{2F349C7A-0705-45C5-B36B-85C3EF8E7003}" type="pres">
      <dgm:prSet presAssocID="{9C3E1AF9-37E8-44FB-9221-A1CAD740D2C2}" presName="c9" presStyleLbl="node1" presStyleIdx="8" presStyleCnt="19"/>
      <dgm:spPr/>
      <dgm:t>
        <a:bodyPr/>
        <a:lstStyle/>
        <a:p>
          <a:endParaRPr lang="en-GB"/>
        </a:p>
      </dgm:t>
    </dgm:pt>
    <dgm:pt modelId="{65A1EC33-B1FA-43BA-9287-B8881C0C1FA6}" type="pres">
      <dgm:prSet presAssocID="{9C3E1AF9-37E8-44FB-9221-A1CAD740D2C2}" presName="c10" presStyleLbl="node1" presStyleIdx="9" presStyleCnt="19"/>
      <dgm:spPr/>
      <dgm:t>
        <a:bodyPr/>
        <a:lstStyle/>
        <a:p>
          <a:endParaRPr lang="en-GB"/>
        </a:p>
      </dgm:t>
    </dgm:pt>
    <dgm:pt modelId="{E0910603-76CD-4982-AE51-13F0ED67EC9E}" type="pres">
      <dgm:prSet presAssocID="{9C3E1AF9-37E8-44FB-9221-A1CAD740D2C2}" presName="c11" presStyleLbl="node1" presStyleIdx="10" presStyleCnt="19"/>
      <dgm:spPr/>
      <dgm:t>
        <a:bodyPr/>
        <a:lstStyle/>
        <a:p>
          <a:endParaRPr lang="en-GB"/>
        </a:p>
      </dgm:t>
    </dgm:pt>
    <dgm:pt modelId="{53BFDA67-CF52-4218-9AD7-3A8B43E767E5}" type="pres">
      <dgm:prSet presAssocID="{9C3E1AF9-37E8-44FB-9221-A1CAD740D2C2}" presName="c12" presStyleLbl="node1" presStyleIdx="11" presStyleCnt="19"/>
      <dgm:spPr/>
      <dgm:t>
        <a:bodyPr/>
        <a:lstStyle/>
        <a:p>
          <a:endParaRPr lang="en-GB"/>
        </a:p>
      </dgm:t>
    </dgm:pt>
    <dgm:pt modelId="{98919646-85AE-4547-8423-ED8033EE653C}" type="pres">
      <dgm:prSet presAssocID="{9C3E1AF9-37E8-44FB-9221-A1CAD740D2C2}" presName="c13" presStyleLbl="node1" presStyleIdx="12" presStyleCnt="19"/>
      <dgm:spPr/>
      <dgm:t>
        <a:bodyPr/>
        <a:lstStyle/>
        <a:p>
          <a:endParaRPr lang="en-GB"/>
        </a:p>
      </dgm:t>
    </dgm:pt>
    <dgm:pt modelId="{D713A44E-C691-405C-BE56-F66503CBC69C}" type="pres">
      <dgm:prSet presAssocID="{9C3E1AF9-37E8-44FB-9221-A1CAD740D2C2}" presName="c14" presStyleLbl="node1" presStyleIdx="13" presStyleCnt="19"/>
      <dgm:spPr/>
      <dgm:t>
        <a:bodyPr/>
        <a:lstStyle/>
        <a:p>
          <a:endParaRPr lang="en-GB"/>
        </a:p>
      </dgm:t>
    </dgm:pt>
    <dgm:pt modelId="{6616F6D3-7B60-452E-AAF4-43DBDBCE2D39}" type="pres">
      <dgm:prSet presAssocID="{9C3E1AF9-37E8-44FB-9221-A1CAD740D2C2}" presName="c15" presStyleLbl="node1" presStyleIdx="14" presStyleCnt="19"/>
      <dgm:spPr/>
      <dgm:t>
        <a:bodyPr/>
        <a:lstStyle/>
        <a:p>
          <a:endParaRPr lang="en-GB"/>
        </a:p>
      </dgm:t>
    </dgm:pt>
    <dgm:pt modelId="{970E418C-D0EE-4BB4-8C55-EB75B5D0C63A}" type="pres">
      <dgm:prSet presAssocID="{9C3E1AF9-37E8-44FB-9221-A1CAD740D2C2}" presName="c16" presStyleLbl="node1" presStyleIdx="15" presStyleCnt="19"/>
      <dgm:spPr/>
      <dgm:t>
        <a:bodyPr/>
        <a:lstStyle/>
        <a:p>
          <a:endParaRPr lang="en-GB"/>
        </a:p>
      </dgm:t>
    </dgm:pt>
    <dgm:pt modelId="{0E6E404C-5252-4818-A276-CABA418437C9}" type="pres">
      <dgm:prSet presAssocID="{9C3E1AF9-37E8-44FB-9221-A1CAD740D2C2}" presName="c17" presStyleLbl="node1" presStyleIdx="16" presStyleCnt="19"/>
      <dgm:spPr/>
      <dgm:t>
        <a:bodyPr/>
        <a:lstStyle/>
        <a:p>
          <a:endParaRPr lang="en-GB"/>
        </a:p>
      </dgm:t>
    </dgm:pt>
    <dgm:pt modelId="{66BB84E5-D2BE-4D4E-A6B3-7F7D45503DB4}" type="pres">
      <dgm:prSet presAssocID="{9C3E1AF9-37E8-44FB-9221-A1CAD740D2C2}" presName="c18" presStyleLbl="node1" presStyleIdx="17" presStyleCnt="19"/>
      <dgm:spPr/>
      <dgm:t>
        <a:bodyPr/>
        <a:lstStyle/>
        <a:p>
          <a:endParaRPr lang="en-GB"/>
        </a:p>
      </dgm:t>
    </dgm:pt>
    <dgm:pt modelId="{7AC6A764-E73D-4F41-81C8-819349783771}" type="pres">
      <dgm:prSet presAssocID="{7BB5CF47-A7A3-4571-A754-53B9C857E495}" presName="chevronComposite1" presStyleCnt="0"/>
      <dgm:spPr/>
      <dgm:t>
        <a:bodyPr/>
        <a:lstStyle/>
        <a:p>
          <a:endParaRPr lang="en-GB"/>
        </a:p>
      </dgm:t>
    </dgm:pt>
    <dgm:pt modelId="{DB21F53F-1F8A-40AF-81B4-6DC38F98A3EB}" type="pres">
      <dgm:prSet presAssocID="{7BB5CF47-A7A3-4571-A754-53B9C857E495}" presName="chevron1" presStyleLbl="sibTrans2D1" presStyleIdx="0" presStyleCnt="3"/>
      <dgm:spPr/>
      <dgm:t>
        <a:bodyPr/>
        <a:lstStyle/>
        <a:p>
          <a:endParaRPr lang="en-GB"/>
        </a:p>
      </dgm:t>
    </dgm:pt>
    <dgm:pt modelId="{20F5879C-3698-49DD-B78A-13FD54DFF0F6}" type="pres">
      <dgm:prSet presAssocID="{7BB5CF47-A7A3-4571-A754-53B9C857E495}" presName="spChevron1" presStyleCnt="0"/>
      <dgm:spPr/>
      <dgm:t>
        <a:bodyPr/>
        <a:lstStyle/>
        <a:p>
          <a:endParaRPr lang="en-GB"/>
        </a:p>
      </dgm:t>
    </dgm:pt>
    <dgm:pt modelId="{B40F1646-2E6A-454B-BC68-F675C3C1679E}" type="pres">
      <dgm:prSet presAssocID="{F8AA50E5-0F33-4EB2-8ECD-86396274BF89}" presName="middle" presStyleCnt="0"/>
      <dgm:spPr/>
      <dgm:t>
        <a:bodyPr/>
        <a:lstStyle/>
        <a:p>
          <a:endParaRPr lang="en-GB"/>
        </a:p>
      </dgm:t>
    </dgm:pt>
    <dgm:pt modelId="{E932DC66-A2C4-4B04-8873-0878BB52AE9B}" type="pres">
      <dgm:prSet presAssocID="{F8AA50E5-0F33-4EB2-8ECD-86396274BF89}" presName="parTxMid" presStyleLbl="revTx" presStyleIdx="1" presStyleCnt="3"/>
      <dgm:spPr/>
      <dgm:t>
        <a:bodyPr/>
        <a:lstStyle/>
        <a:p>
          <a:endParaRPr lang="en-GB"/>
        </a:p>
      </dgm:t>
    </dgm:pt>
    <dgm:pt modelId="{B2B493F8-8726-420C-BA1C-43324485BA3A}" type="pres">
      <dgm:prSet presAssocID="{F8AA50E5-0F33-4EB2-8ECD-86396274BF89}" presName="spMid" presStyleCnt="0"/>
      <dgm:spPr/>
      <dgm:t>
        <a:bodyPr/>
        <a:lstStyle/>
        <a:p>
          <a:endParaRPr lang="en-GB"/>
        </a:p>
      </dgm:t>
    </dgm:pt>
    <dgm:pt modelId="{E816ED32-2C25-4A96-B009-4F5954766F3F}" type="pres">
      <dgm:prSet presAssocID="{6F6A22B1-13BF-4EC6-BEC1-822E461F267D}" presName="chevronComposite1" presStyleCnt="0"/>
      <dgm:spPr/>
      <dgm:t>
        <a:bodyPr/>
        <a:lstStyle/>
        <a:p>
          <a:endParaRPr lang="en-GB"/>
        </a:p>
      </dgm:t>
    </dgm:pt>
    <dgm:pt modelId="{5B69A241-2FC9-4035-BD4D-B975EF727F82}" type="pres">
      <dgm:prSet presAssocID="{6F6A22B1-13BF-4EC6-BEC1-822E461F267D}" presName="chevron1" presStyleLbl="sibTrans2D1" presStyleIdx="1" presStyleCnt="3"/>
      <dgm:spPr/>
      <dgm:t>
        <a:bodyPr/>
        <a:lstStyle/>
        <a:p>
          <a:endParaRPr lang="en-GB"/>
        </a:p>
      </dgm:t>
    </dgm:pt>
    <dgm:pt modelId="{E099BC8B-FABC-46A2-9EFF-82244E47A18E}" type="pres">
      <dgm:prSet presAssocID="{6F6A22B1-13BF-4EC6-BEC1-822E461F267D}" presName="spChevron1" presStyleCnt="0"/>
      <dgm:spPr/>
      <dgm:t>
        <a:bodyPr/>
        <a:lstStyle/>
        <a:p>
          <a:endParaRPr lang="en-GB"/>
        </a:p>
      </dgm:t>
    </dgm:pt>
    <dgm:pt modelId="{8E4E1AE0-70E7-4104-81A4-DA652521D921}" type="pres">
      <dgm:prSet presAssocID="{C3594EB9-FF93-47C0-8B90-94183E74E0E3}" presName="middle" presStyleCnt="0"/>
      <dgm:spPr/>
    </dgm:pt>
    <dgm:pt modelId="{EDC2E423-3F16-484A-A2C7-0727C94E3CCB}" type="pres">
      <dgm:prSet presAssocID="{C3594EB9-FF93-47C0-8B90-94183E74E0E3}" presName="parTxMid" presStyleLbl="revTx" presStyleIdx="2" presStyleCnt="3"/>
      <dgm:spPr/>
      <dgm:t>
        <a:bodyPr/>
        <a:lstStyle/>
        <a:p>
          <a:endParaRPr lang="en-GB"/>
        </a:p>
      </dgm:t>
    </dgm:pt>
    <dgm:pt modelId="{0CECF0EB-0E9B-40B7-84CA-912708EAFCCA}" type="pres">
      <dgm:prSet presAssocID="{C3594EB9-FF93-47C0-8B90-94183E74E0E3}" presName="spMid" presStyleCnt="0"/>
      <dgm:spPr/>
    </dgm:pt>
    <dgm:pt modelId="{C5D07F06-4854-468A-9529-B7E52818D8D9}" type="pres">
      <dgm:prSet presAssocID="{F3AF552D-F4DE-43AD-86A1-EA39FF57E15B}" presName="chevronComposite1" presStyleCnt="0"/>
      <dgm:spPr/>
    </dgm:pt>
    <dgm:pt modelId="{C91DA50C-9FE0-487B-A528-6C77B500919B}" type="pres">
      <dgm:prSet presAssocID="{F3AF552D-F4DE-43AD-86A1-EA39FF57E15B}" presName="chevron1" presStyleLbl="sibTrans2D1" presStyleIdx="2" presStyleCnt="3"/>
      <dgm:spPr/>
    </dgm:pt>
    <dgm:pt modelId="{CAE45727-4169-40C0-A763-D1C988950636}" type="pres">
      <dgm:prSet presAssocID="{F3AF552D-F4DE-43AD-86A1-EA39FF57E15B}" presName="spChevron1" presStyleCnt="0"/>
      <dgm:spPr/>
    </dgm:pt>
    <dgm:pt modelId="{B1A11451-64B9-479F-A657-D95EBEAB3F5D}" type="pres">
      <dgm:prSet presAssocID="{DA26DC24-BCF1-4227-A120-2534997F6AC6}" presName="last" presStyleCnt="0"/>
      <dgm:spPr/>
    </dgm:pt>
    <dgm:pt modelId="{72378FA5-B1C3-4860-AA26-69E019FB88FF}" type="pres">
      <dgm:prSet presAssocID="{DA26DC24-BCF1-4227-A120-2534997F6AC6}" presName="circleTx" presStyleLbl="node1" presStyleIdx="18" presStyleCnt="19"/>
      <dgm:spPr/>
      <dgm:t>
        <a:bodyPr/>
        <a:lstStyle/>
        <a:p>
          <a:endParaRPr lang="en-GB"/>
        </a:p>
      </dgm:t>
    </dgm:pt>
    <dgm:pt modelId="{0FF34AB9-84DA-411D-8197-EFAC1B04EA18}" type="pres">
      <dgm:prSet presAssocID="{DA26DC24-BCF1-4227-A120-2534997F6AC6}" presName="spN" presStyleCnt="0"/>
      <dgm:spPr/>
    </dgm:pt>
  </dgm:ptLst>
  <dgm:cxnLst>
    <dgm:cxn modelId="{C30B4CF3-7641-4A79-AFF0-E0D6F74C1F5C}" srcId="{93347442-A63E-4C51-94CD-8005BA60609B}" destId="{F8AA50E5-0F33-4EB2-8ECD-86396274BF89}" srcOrd="1" destOrd="0" parTransId="{B4F03239-995D-4940-95D4-457F52BC2C9D}" sibTransId="{6F6A22B1-13BF-4EC6-BEC1-822E461F267D}"/>
    <dgm:cxn modelId="{A700ACC3-8BE2-4AAE-8F2A-B5318875AB5F}" srcId="{93347442-A63E-4C51-94CD-8005BA60609B}" destId="{9C3E1AF9-37E8-44FB-9221-A1CAD740D2C2}" srcOrd="0" destOrd="0" parTransId="{65221635-C71B-477A-969F-FFD155DCA464}" sibTransId="{7BB5CF47-A7A3-4571-A754-53B9C857E495}"/>
    <dgm:cxn modelId="{E8211F0F-ECD7-4F6D-B8D4-9995D5BC3EFF}" srcId="{93347442-A63E-4C51-94CD-8005BA60609B}" destId="{DA26DC24-BCF1-4227-A120-2534997F6AC6}" srcOrd="3" destOrd="0" parTransId="{7277BBF3-2648-436E-A79A-0EB88FEAB0B2}" sibTransId="{EA146FB4-7D7A-40CD-80AA-E600B0098976}"/>
    <dgm:cxn modelId="{61728F62-6983-4612-A248-140992CD66C1}" type="presOf" srcId="{F8AA50E5-0F33-4EB2-8ECD-86396274BF89}" destId="{E932DC66-A2C4-4B04-8873-0878BB52AE9B}" srcOrd="0" destOrd="0" presId="urn:microsoft.com/office/officeart/2009/3/layout/RandomtoResultProcess"/>
    <dgm:cxn modelId="{B68CCCE2-7DD0-4824-9F25-DD2AA14466D4}" srcId="{93347442-A63E-4C51-94CD-8005BA60609B}" destId="{C3594EB9-FF93-47C0-8B90-94183E74E0E3}" srcOrd="2" destOrd="0" parTransId="{49A36AA6-54EB-4D95-A7E7-3B1E3858FF08}" sibTransId="{F3AF552D-F4DE-43AD-86A1-EA39FF57E15B}"/>
    <dgm:cxn modelId="{C5DF8F4D-24DC-4828-9DF7-7E00AE0C2E94}" type="presOf" srcId="{C3594EB9-FF93-47C0-8B90-94183E74E0E3}" destId="{EDC2E423-3F16-484A-A2C7-0727C94E3CCB}" srcOrd="0" destOrd="0" presId="urn:microsoft.com/office/officeart/2009/3/layout/RandomtoResultProcess"/>
    <dgm:cxn modelId="{1927A74B-A589-4AA7-80FE-834D59060F98}" type="presOf" srcId="{9C3E1AF9-37E8-44FB-9221-A1CAD740D2C2}" destId="{F1AC0DC7-C468-4E98-9464-1327704E623A}" srcOrd="0" destOrd="0" presId="urn:microsoft.com/office/officeart/2009/3/layout/RandomtoResultProcess"/>
    <dgm:cxn modelId="{3443B74A-F50D-414E-8E5B-C6120663F7F3}" type="presOf" srcId="{93347442-A63E-4C51-94CD-8005BA60609B}" destId="{B269A3C6-A341-4777-8D9E-D45574657D18}" srcOrd="0" destOrd="0" presId="urn:microsoft.com/office/officeart/2009/3/layout/RandomtoResultProcess"/>
    <dgm:cxn modelId="{6EEC73BA-4726-494B-A221-FB205ABE170A}" type="presOf" srcId="{DA26DC24-BCF1-4227-A120-2534997F6AC6}" destId="{72378FA5-B1C3-4860-AA26-69E019FB88FF}" srcOrd="0" destOrd="0" presId="urn:microsoft.com/office/officeart/2009/3/layout/RandomtoResultProcess"/>
    <dgm:cxn modelId="{41B80B78-9BA0-4BEB-B19C-12A0E3A4A493}" type="presParOf" srcId="{B269A3C6-A341-4777-8D9E-D45574657D18}" destId="{967FC409-8E08-4F2D-B346-39A5C4CA5B71}" srcOrd="0" destOrd="0" presId="urn:microsoft.com/office/officeart/2009/3/layout/RandomtoResultProcess"/>
    <dgm:cxn modelId="{6F507428-2A09-4E97-B42B-2773ED627FDA}" type="presParOf" srcId="{967FC409-8E08-4F2D-B346-39A5C4CA5B71}" destId="{F1AC0DC7-C468-4E98-9464-1327704E623A}" srcOrd="0" destOrd="0" presId="urn:microsoft.com/office/officeart/2009/3/layout/RandomtoResultProcess"/>
    <dgm:cxn modelId="{310A26E2-0168-44DC-B268-A751505DC144}" type="presParOf" srcId="{967FC409-8E08-4F2D-B346-39A5C4CA5B71}" destId="{33706686-625B-4CD1-B274-B8C0795D9D67}" srcOrd="1" destOrd="0" presId="urn:microsoft.com/office/officeart/2009/3/layout/RandomtoResultProcess"/>
    <dgm:cxn modelId="{686E15DB-2001-41DA-B7CA-5F312C183F87}" type="presParOf" srcId="{967FC409-8E08-4F2D-B346-39A5C4CA5B71}" destId="{19681191-6049-4BBB-8C49-BF2C721B0BDD}" srcOrd="2" destOrd="0" presId="urn:microsoft.com/office/officeart/2009/3/layout/RandomtoResultProcess"/>
    <dgm:cxn modelId="{818B32DF-3C53-45C6-9653-E7B5ED19BB34}" type="presParOf" srcId="{967FC409-8E08-4F2D-B346-39A5C4CA5B71}" destId="{672AA3AA-0FF8-482A-873C-C4E47643C454}" srcOrd="3" destOrd="0" presId="urn:microsoft.com/office/officeart/2009/3/layout/RandomtoResultProcess"/>
    <dgm:cxn modelId="{5B97824F-40AE-4181-9C19-44EE3ABFCE12}" type="presParOf" srcId="{967FC409-8E08-4F2D-B346-39A5C4CA5B71}" destId="{3D169470-A873-4F29-8364-0EB8AA026728}" srcOrd="4" destOrd="0" presId="urn:microsoft.com/office/officeart/2009/3/layout/RandomtoResultProcess"/>
    <dgm:cxn modelId="{A2D746A0-F2E3-4B03-9246-92D32D0EEAD7}" type="presParOf" srcId="{967FC409-8E08-4F2D-B346-39A5C4CA5B71}" destId="{1FE9298C-7B02-423A-9560-971BD325D3FE}" srcOrd="5" destOrd="0" presId="urn:microsoft.com/office/officeart/2009/3/layout/RandomtoResultProcess"/>
    <dgm:cxn modelId="{CC65E879-82FD-499D-892D-B28940CBF500}" type="presParOf" srcId="{967FC409-8E08-4F2D-B346-39A5C4CA5B71}" destId="{DC53AD18-95B9-4A60-AC6C-AF30FBED383B}" srcOrd="6" destOrd="0" presId="urn:microsoft.com/office/officeart/2009/3/layout/RandomtoResultProcess"/>
    <dgm:cxn modelId="{F5FC5FB8-BA25-453D-856D-25BF016C4024}" type="presParOf" srcId="{967FC409-8E08-4F2D-B346-39A5C4CA5B71}" destId="{DC705840-F1A0-4980-B811-DF4B35197DBB}" srcOrd="7" destOrd="0" presId="urn:microsoft.com/office/officeart/2009/3/layout/RandomtoResultProcess"/>
    <dgm:cxn modelId="{3727FD39-ED50-4DEF-8000-887310BCACAE}" type="presParOf" srcId="{967FC409-8E08-4F2D-B346-39A5C4CA5B71}" destId="{AD0A6D09-DDD9-43FF-B5DF-45D4138EACDF}" srcOrd="8" destOrd="0" presId="urn:microsoft.com/office/officeart/2009/3/layout/RandomtoResultProcess"/>
    <dgm:cxn modelId="{4F25B7DE-6853-4131-A836-2039F424FEEF}" type="presParOf" srcId="{967FC409-8E08-4F2D-B346-39A5C4CA5B71}" destId="{2F349C7A-0705-45C5-B36B-85C3EF8E7003}" srcOrd="9" destOrd="0" presId="urn:microsoft.com/office/officeart/2009/3/layout/RandomtoResultProcess"/>
    <dgm:cxn modelId="{AD14BB80-635C-4821-9B8A-51C3EE842F49}" type="presParOf" srcId="{967FC409-8E08-4F2D-B346-39A5C4CA5B71}" destId="{65A1EC33-B1FA-43BA-9287-B8881C0C1FA6}" srcOrd="10" destOrd="0" presId="urn:microsoft.com/office/officeart/2009/3/layout/RandomtoResultProcess"/>
    <dgm:cxn modelId="{70720547-5CF5-4E6C-A333-2F4FB8B43CA4}" type="presParOf" srcId="{967FC409-8E08-4F2D-B346-39A5C4CA5B71}" destId="{E0910603-76CD-4982-AE51-13F0ED67EC9E}" srcOrd="11" destOrd="0" presId="urn:microsoft.com/office/officeart/2009/3/layout/RandomtoResultProcess"/>
    <dgm:cxn modelId="{E9A1AD26-BFA6-4460-886F-796E38FE1031}" type="presParOf" srcId="{967FC409-8E08-4F2D-B346-39A5C4CA5B71}" destId="{53BFDA67-CF52-4218-9AD7-3A8B43E767E5}" srcOrd="12" destOrd="0" presId="urn:microsoft.com/office/officeart/2009/3/layout/RandomtoResultProcess"/>
    <dgm:cxn modelId="{48E5F7EA-0BCA-4008-96E8-3E8C6B06447F}" type="presParOf" srcId="{967FC409-8E08-4F2D-B346-39A5C4CA5B71}" destId="{98919646-85AE-4547-8423-ED8033EE653C}" srcOrd="13" destOrd="0" presId="urn:microsoft.com/office/officeart/2009/3/layout/RandomtoResultProcess"/>
    <dgm:cxn modelId="{004DC424-EFD6-4587-986E-DB0370F2C2C4}" type="presParOf" srcId="{967FC409-8E08-4F2D-B346-39A5C4CA5B71}" destId="{D713A44E-C691-405C-BE56-F66503CBC69C}" srcOrd="14" destOrd="0" presId="urn:microsoft.com/office/officeart/2009/3/layout/RandomtoResultProcess"/>
    <dgm:cxn modelId="{0EA95067-90C0-4552-9233-B3C224A5EE71}" type="presParOf" srcId="{967FC409-8E08-4F2D-B346-39A5C4CA5B71}" destId="{6616F6D3-7B60-452E-AAF4-43DBDBCE2D39}" srcOrd="15" destOrd="0" presId="urn:microsoft.com/office/officeart/2009/3/layout/RandomtoResultProcess"/>
    <dgm:cxn modelId="{47BBDFC7-A6FF-4BCD-914A-B180E02F6A16}" type="presParOf" srcId="{967FC409-8E08-4F2D-B346-39A5C4CA5B71}" destId="{970E418C-D0EE-4BB4-8C55-EB75B5D0C63A}" srcOrd="16" destOrd="0" presId="urn:microsoft.com/office/officeart/2009/3/layout/RandomtoResultProcess"/>
    <dgm:cxn modelId="{1874B0F5-132B-495A-AE57-9B8874821083}" type="presParOf" srcId="{967FC409-8E08-4F2D-B346-39A5C4CA5B71}" destId="{0E6E404C-5252-4818-A276-CABA418437C9}" srcOrd="17" destOrd="0" presId="urn:microsoft.com/office/officeart/2009/3/layout/RandomtoResultProcess"/>
    <dgm:cxn modelId="{AF192227-99AC-427E-B131-43DEA3A16E25}" type="presParOf" srcId="{967FC409-8E08-4F2D-B346-39A5C4CA5B71}" destId="{66BB84E5-D2BE-4D4E-A6B3-7F7D45503DB4}" srcOrd="18" destOrd="0" presId="urn:microsoft.com/office/officeart/2009/3/layout/RandomtoResultProcess"/>
    <dgm:cxn modelId="{19F449EC-E7E1-4F33-979B-85307288465F}" type="presParOf" srcId="{B269A3C6-A341-4777-8D9E-D45574657D18}" destId="{7AC6A764-E73D-4F41-81C8-819349783771}" srcOrd="1" destOrd="0" presId="urn:microsoft.com/office/officeart/2009/3/layout/RandomtoResultProcess"/>
    <dgm:cxn modelId="{5C64AD5B-7382-4E81-80D6-4C6F43DAB6C9}" type="presParOf" srcId="{7AC6A764-E73D-4F41-81C8-819349783771}" destId="{DB21F53F-1F8A-40AF-81B4-6DC38F98A3EB}" srcOrd="0" destOrd="0" presId="urn:microsoft.com/office/officeart/2009/3/layout/RandomtoResultProcess"/>
    <dgm:cxn modelId="{E93CDBBE-5F13-4EE8-9984-A1E3343DA443}" type="presParOf" srcId="{7AC6A764-E73D-4F41-81C8-819349783771}" destId="{20F5879C-3698-49DD-B78A-13FD54DFF0F6}" srcOrd="1" destOrd="0" presId="urn:microsoft.com/office/officeart/2009/3/layout/RandomtoResultProcess"/>
    <dgm:cxn modelId="{59BF10F5-18C5-4365-AE72-F0A380DC95C4}" type="presParOf" srcId="{B269A3C6-A341-4777-8D9E-D45574657D18}" destId="{B40F1646-2E6A-454B-BC68-F675C3C1679E}" srcOrd="2" destOrd="0" presId="urn:microsoft.com/office/officeart/2009/3/layout/RandomtoResultProcess"/>
    <dgm:cxn modelId="{445AE21E-A5B5-4B0D-840F-9857A82DCD43}" type="presParOf" srcId="{B40F1646-2E6A-454B-BC68-F675C3C1679E}" destId="{E932DC66-A2C4-4B04-8873-0878BB52AE9B}" srcOrd="0" destOrd="0" presId="urn:microsoft.com/office/officeart/2009/3/layout/RandomtoResultProcess"/>
    <dgm:cxn modelId="{6FE664A8-1C32-4EC7-93FE-CB6D04CE1F35}" type="presParOf" srcId="{B40F1646-2E6A-454B-BC68-F675C3C1679E}" destId="{B2B493F8-8726-420C-BA1C-43324485BA3A}" srcOrd="1" destOrd="0" presId="urn:microsoft.com/office/officeart/2009/3/layout/RandomtoResultProcess"/>
    <dgm:cxn modelId="{C3D61783-1238-42D6-A67D-1D80C5EB9314}" type="presParOf" srcId="{B269A3C6-A341-4777-8D9E-D45574657D18}" destId="{E816ED32-2C25-4A96-B009-4F5954766F3F}" srcOrd="3" destOrd="0" presId="urn:microsoft.com/office/officeart/2009/3/layout/RandomtoResultProcess"/>
    <dgm:cxn modelId="{B28E4992-1E3D-4534-BDDD-B5D06DD6BF17}" type="presParOf" srcId="{E816ED32-2C25-4A96-B009-4F5954766F3F}" destId="{5B69A241-2FC9-4035-BD4D-B975EF727F82}" srcOrd="0" destOrd="0" presId="urn:microsoft.com/office/officeart/2009/3/layout/RandomtoResultProcess"/>
    <dgm:cxn modelId="{C12201DA-0C46-4ACE-A641-1A3AD38EC44C}" type="presParOf" srcId="{E816ED32-2C25-4A96-B009-4F5954766F3F}" destId="{E099BC8B-FABC-46A2-9EFF-82244E47A18E}" srcOrd="1" destOrd="0" presId="urn:microsoft.com/office/officeart/2009/3/layout/RandomtoResultProcess"/>
    <dgm:cxn modelId="{20F9C870-2462-4658-9548-31B29D3F674B}" type="presParOf" srcId="{B269A3C6-A341-4777-8D9E-D45574657D18}" destId="{8E4E1AE0-70E7-4104-81A4-DA652521D921}" srcOrd="4" destOrd="0" presId="urn:microsoft.com/office/officeart/2009/3/layout/RandomtoResultProcess"/>
    <dgm:cxn modelId="{AA2D703B-C07E-406A-9A4D-563E7ADCEECB}" type="presParOf" srcId="{8E4E1AE0-70E7-4104-81A4-DA652521D921}" destId="{EDC2E423-3F16-484A-A2C7-0727C94E3CCB}" srcOrd="0" destOrd="0" presId="urn:microsoft.com/office/officeart/2009/3/layout/RandomtoResultProcess"/>
    <dgm:cxn modelId="{00792BC8-BABC-4ABC-89BC-38252AA85594}" type="presParOf" srcId="{8E4E1AE0-70E7-4104-81A4-DA652521D921}" destId="{0CECF0EB-0E9B-40B7-84CA-912708EAFCCA}" srcOrd="1" destOrd="0" presId="urn:microsoft.com/office/officeart/2009/3/layout/RandomtoResultProcess"/>
    <dgm:cxn modelId="{7E6A6A61-D615-4B7B-BC6A-FBFA5C87E017}" type="presParOf" srcId="{B269A3C6-A341-4777-8D9E-D45574657D18}" destId="{C5D07F06-4854-468A-9529-B7E52818D8D9}" srcOrd="5" destOrd="0" presId="urn:microsoft.com/office/officeart/2009/3/layout/RandomtoResultProcess"/>
    <dgm:cxn modelId="{C272BEEE-1ADD-436D-A2E2-584FEF21C0C9}" type="presParOf" srcId="{C5D07F06-4854-468A-9529-B7E52818D8D9}" destId="{C91DA50C-9FE0-487B-A528-6C77B500919B}" srcOrd="0" destOrd="0" presId="urn:microsoft.com/office/officeart/2009/3/layout/RandomtoResultProcess"/>
    <dgm:cxn modelId="{B7120908-881F-40D0-91B9-DBA642916A25}" type="presParOf" srcId="{C5D07F06-4854-468A-9529-B7E52818D8D9}" destId="{CAE45727-4169-40C0-A763-D1C988950636}" srcOrd="1" destOrd="0" presId="urn:microsoft.com/office/officeart/2009/3/layout/RandomtoResultProcess"/>
    <dgm:cxn modelId="{CFD27451-A377-4D6E-8BE8-F2D770D96483}" type="presParOf" srcId="{B269A3C6-A341-4777-8D9E-D45574657D18}" destId="{B1A11451-64B9-479F-A657-D95EBEAB3F5D}" srcOrd="6" destOrd="0" presId="urn:microsoft.com/office/officeart/2009/3/layout/RandomtoResultProcess"/>
    <dgm:cxn modelId="{8068FC8F-F492-44C0-B5D0-E58A6D87FF01}" type="presParOf" srcId="{B1A11451-64B9-479F-A657-D95EBEAB3F5D}" destId="{72378FA5-B1C3-4860-AA26-69E019FB88FF}" srcOrd="0" destOrd="0" presId="urn:microsoft.com/office/officeart/2009/3/layout/RandomtoResultProcess"/>
    <dgm:cxn modelId="{1D03EDC5-C6B7-47B5-8745-7E745AB35640}" type="presParOf" srcId="{B1A11451-64B9-479F-A657-D95EBEAB3F5D}" destId="{0FF34AB9-84DA-411D-8197-EFAC1B04EA18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2ACC433-DE29-482A-84CA-F7AD20B7058C}" type="doc">
      <dgm:prSet loTypeId="urn:microsoft.com/office/officeart/2005/8/layout/hProcess4" loCatId="process" qsTypeId="urn:microsoft.com/office/officeart/2005/8/quickstyle/3d2#1" qsCatId="3D" csTypeId="urn:microsoft.com/office/officeart/2005/8/colors/colorful5" csCatId="colorful" phldr="1"/>
      <dgm:spPr/>
      <dgm:t>
        <a:bodyPr/>
        <a:lstStyle/>
        <a:p>
          <a:endParaRPr lang="hr-HR"/>
        </a:p>
      </dgm:t>
    </dgm:pt>
    <dgm:pt modelId="{A94EFBCA-ACD2-448F-B3F4-8DFFA1E3D258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en-US" sz="1300" b="1" dirty="0" smtClean="0"/>
            <a:t>“ Tine</a:t>
          </a:r>
          <a:r>
            <a:rPr lang="hr-HR" sz="1300" b="1" dirty="0" err="1" smtClean="0"/>
            <a:t>dž</a:t>
          </a:r>
          <a:r>
            <a:rPr lang="hr-HR" sz="1300" b="1" noProof="0" dirty="0" smtClean="0"/>
            <a:t>eri</a:t>
          </a:r>
          <a:r>
            <a:rPr lang="en-US" sz="1300" b="1" dirty="0" smtClean="0"/>
            <a:t> </a:t>
          </a:r>
          <a:r>
            <a:rPr lang="hr-HR" sz="1300" b="1" noProof="0" dirty="0" smtClean="0"/>
            <a:t>i</a:t>
          </a:r>
          <a:r>
            <a:rPr lang="en-US" sz="1300" b="1" dirty="0" smtClean="0"/>
            <a:t> </a:t>
          </a:r>
          <a:r>
            <a:rPr lang="hr-HR" sz="1300" b="1" dirty="0" smtClean="0"/>
            <a:t>ovisnost</a:t>
          </a:r>
          <a:r>
            <a:rPr lang="en-US" sz="1300" b="1" dirty="0" smtClean="0"/>
            <a:t> o </a:t>
          </a:r>
          <a:r>
            <a:rPr lang="hr-HR" sz="1300" b="1" noProof="0" dirty="0" smtClean="0"/>
            <a:t>alkoholu</a:t>
          </a:r>
          <a:r>
            <a:rPr lang="en-US" sz="1300" b="1" dirty="0" smtClean="0"/>
            <a:t>, </a:t>
          </a:r>
          <a:r>
            <a:rPr lang="hr-HR" sz="1300" b="1" noProof="0" dirty="0" smtClean="0"/>
            <a:t>cigaretama</a:t>
          </a:r>
          <a:r>
            <a:rPr lang="en-US" sz="1300" b="1" dirty="0" smtClean="0"/>
            <a:t> </a:t>
          </a:r>
          <a:r>
            <a:rPr lang="hr-HR" sz="1300" b="1" dirty="0" smtClean="0"/>
            <a:t>i</a:t>
          </a:r>
          <a:r>
            <a:rPr lang="en-US" sz="1300" b="1" dirty="0" smtClean="0"/>
            <a:t> </a:t>
          </a:r>
          <a:r>
            <a:rPr lang="hr-HR" sz="1300" b="1" noProof="0" dirty="0" smtClean="0"/>
            <a:t>psihoaktivnim</a:t>
          </a:r>
          <a:r>
            <a:rPr lang="en-US" sz="1300" b="1" dirty="0" smtClean="0"/>
            <a:t> </a:t>
          </a:r>
          <a:r>
            <a:rPr lang="hr-HR" sz="1300" b="1" noProof="0" dirty="0" smtClean="0"/>
            <a:t>supstanc</a:t>
          </a:r>
          <a:r>
            <a:rPr lang="hr-HR" sz="1300" b="1" dirty="0" smtClean="0"/>
            <a:t>ama</a:t>
          </a:r>
          <a:r>
            <a:rPr lang="en-US" sz="1300" b="1" dirty="0" smtClean="0"/>
            <a:t>– bolesti </a:t>
          </a:r>
          <a:r>
            <a:rPr lang="en-US" sz="1300" b="1" dirty="0" err="1" smtClean="0"/>
            <a:t>i</a:t>
          </a:r>
          <a:r>
            <a:rPr lang="en-US" sz="1300" b="1" dirty="0" smtClean="0"/>
            <a:t> </a:t>
          </a:r>
          <a:r>
            <a:rPr lang="hr-HR" sz="1300" b="1" noProof="0" dirty="0" err="1" smtClean="0"/>
            <a:t>posl</a:t>
          </a:r>
          <a:r>
            <a:rPr lang="hr-HR" sz="1300" b="1" dirty="0" smtClean="0"/>
            <a:t>j</a:t>
          </a:r>
          <a:r>
            <a:rPr lang="hr-HR" sz="1300" b="1" noProof="0" dirty="0" err="1" smtClean="0"/>
            <a:t>edice</a:t>
          </a:r>
          <a:r>
            <a:rPr lang="en-US" sz="1300" b="1" dirty="0" smtClean="0"/>
            <a:t> “</a:t>
          </a:r>
          <a:endParaRPr lang="hr-HR" sz="1300" b="1" dirty="0"/>
        </a:p>
      </dgm:t>
    </dgm:pt>
    <dgm:pt modelId="{2C35A83C-036E-4CF4-B404-B1DC4421216F}" type="sibTrans" cxnId="{D6F12272-455F-492F-85A5-A007E88D6B2C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DE9EA86B-B2D5-4983-B93F-E46B2D18DE43}" type="parTrans" cxnId="{D6F12272-455F-492F-85A5-A007E88D6B2C}">
      <dgm:prSet/>
      <dgm:spPr/>
      <dgm:t>
        <a:bodyPr/>
        <a:lstStyle/>
        <a:p>
          <a:endParaRPr lang="en-GB" b="1">
            <a:solidFill>
              <a:srgbClr val="000099"/>
            </a:solidFill>
          </a:endParaRPr>
        </a:p>
      </dgm:t>
    </dgm:pt>
    <dgm:pt modelId="{F63CFE3C-6F96-4EDF-A14D-0D133A9ED69B}">
      <dgm:prSet phldrT="[Tekst]"/>
      <dgm:spPr/>
      <dgm:t>
        <a:bodyPr/>
        <a:lstStyle/>
        <a:p>
          <a:pPr algn="ctr">
            <a:lnSpc>
              <a:spcPct val="150000"/>
            </a:lnSpc>
          </a:pPr>
          <a:r>
            <a:rPr lang="hr-HR" b="1" noProof="0" dirty="0" smtClean="0">
              <a:solidFill>
                <a:schemeClr val="accent5">
                  <a:lumMod val="50000"/>
                </a:schemeClr>
              </a:solidFill>
            </a:rPr>
            <a:t>Sindrom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b="1" dirty="0" smtClean="0">
              <a:solidFill>
                <a:schemeClr val="accent5">
                  <a:lumMod val="50000"/>
                </a:schemeClr>
              </a:solidFill>
            </a:rPr>
            <a:t>ovisnosti 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je skup fizioloških, psiholoških i </a:t>
          </a:r>
          <a:r>
            <a:rPr lang="hr-HR" b="1" noProof="0" dirty="0" smtClean="0">
              <a:solidFill>
                <a:schemeClr val="accent5">
                  <a:lumMod val="50000"/>
                </a:schemeClr>
              </a:solidFill>
            </a:rPr>
            <a:t>ponašajnih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b="1" noProof="0" dirty="0" smtClean="0">
              <a:solidFill>
                <a:schemeClr val="accent5">
                  <a:lumMod val="50000"/>
                </a:schemeClr>
              </a:solidFill>
            </a:rPr>
            <a:t>reakcija.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b="1" dirty="0" smtClean="0">
              <a:solidFill>
                <a:schemeClr val="accent5">
                  <a:lumMod val="50000"/>
                </a:schemeClr>
              </a:solidFill>
            </a:rPr>
            <a:t>Ovisnost je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b="1" noProof="0" dirty="0" smtClean="0">
              <a:solidFill>
                <a:schemeClr val="accent5">
                  <a:lumMod val="50000"/>
                </a:schemeClr>
              </a:solidFill>
            </a:rPr>
            <a:t>stanje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b="1" noProof="0" dirty="0" smtClean="0">
              <a:solidFill>
                <a:schemeClr val="accent5">
                  <a:lumMod val="50000"/>
                </a:schemeClr>
              </a:solidFill>
            </a:rPr>
            <a:t>koje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b="1" noProof="0" dirty="0" smtClean="0">
              <a:solidFill>
                <a:schemeClr val="accent5">
                  <a:lumMod val="50000"/>
                </a:schemeClr>
              </a:solidFill>
            </a:rPr>
            <a:t>se razvija uslijed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b="1" noProof="0" dirty="0" smtClean="0">
              <a:solidFill>
                <a:schemeClr val="accent5">
                  <a:lumMod val="50000"/>
                </a:schemeClr>
              </a:solidFill>
            </a:rPr>
            <a:t>konzumacije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b="1" noProof="0" dirty="0" smtClean="0">
              <a:solidFill>
                <a:schemeClr val="accent5">
                  <a:lumMod val="50000"/>
                </a:schemeClr>
              </a:solidFill>
            </a:rPr>
            <a:t>psihoaktivnih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</a:rPr>
            <a:t> supstanci </a:t>
          </a:r>
          <a:endParaRPr lang="hr-HR" b="1" dirty="0">
            <a:solidFill>
              <a:schemeClr val="accent5">
                <a:lumMod val="50000"/>
              </a:schemeClr>
            </a:solidFill>
          </a:endParaRPr>
        </a:p>
      </dgm:t>
    </dgm:pt>
    <dgm:pt modelId="{6F4AB53B-6D48-4688-805A-50112945C02F}" type="parTrans" cxnId="{51442B07-D9EB-4B80-A8AB-E2B9A53C36C7}">
      <dgm:prSet/>
      <dgm:spPr/>
      <dgm:t>
        <a:bodyPr/>
        <a:lstStyle/>
        <a:p>
          <a:endParaRPr lang="en-GB" b="1"/>
        </a:p>
      </dgm:t>
    </dgm:pt>
    <dgm:pt modelId="{AA0B2130-40FF-433C-9C46-ADEFD1F541FF}" type="sibTrans" cxnId="{51442B07-D9EB-4B80-A8AB-E2B9A53C36C7}">
      <dgm:prSet/>
      <dgm:spPr/>
      <dgm:t>
        <a:bodyPr/>
        <a:lstStyle/>
        <a:p>
          <a:endParaRPr lang="en-GB" b="1"/>
        </a:p>
      </dgm:t>
    </dgm:pt>
    <dgm:pt modelId="{23AFA6E3-A7E4-46F5-9C9D-2413D8559903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200" b="1" dirty="0" smtClean="0"/>
            <a:t>Najčešće </a:t>
          </a:r>
          <a:r>
            <a:rPr lang="hr-HR" sz="1200" b="1" dirty="0" smtClean="0"/>
            <a:t>o</a:t>
          </a:r>
          <a:r>
            <a:rPr lang="hr-HR" sz="1200" b="1" noProof="0" dirty="0" err="1" smtClean="0"/>
            <a:t>visnosti</a:t>
          </a:r>
          <a:r>
            <a:rPr lang="en-US" sz="1200" b="1" dirty="0" smtClean="0"/>
            <a:t> tine</a:t>
          </a:r>
          <a:r>
            <a:rPr lang="hr-HR" sz="1200" b="1" dirty="0" err="1" smtClean="0"/>
            <a:t>jdž</a:t>
          </a:r>
          <a:r>
            <a:rPr lang="en-US" sz="1200" b="1" dirty="0" smtClean="0"/>
            <a:t>era su: </a:t>
          </a:r>
          <a:r>
            <a:rPr lang="hr-HR" sz="1200" b="1" dirty="0" smtClean="0"/>
            <a:t>o</a:t>
          </a:r>
          <a:r>
            <a:rPr lang="en-US" sz="1200" b="1" dirty="0" err="1" smtClean="0"/>
            <a:t>visnost</a:t>
          </a:r>
          <a:r>
            <a:rPr lang="en-US" sz="1200" b="1" dirty="0" smtClean="0"/>
            <a:t> o </a:t>
          </a:r>
          <a:r>
            <a:rPr lang="en-US" sz="1200" b="1" dirty="0" err="1" smtClean="0"/>
            <a:t>cigareta</a:t>
          </a:r>
          <a:r>
            <a:rPr lang="hr-HR" sz="1200" b="1" dirty="0" smtClean="0"/>
            <a:t>ma</a:t>
          </a:r>
          <a:r>
            <a:rPr lang="en-US" sz="1200" b="1" dirty="0" smtClean="0"/>
            <a:t>, </a:t>
          </a:r>
          <a:r>
            <a:rPr lang="en-US" sz="1200" b="1" dirty="0" err="1" smtClean="0"/>
            <a:t>nargil</a:t>
          </a:r>
          <a:r>
            <a:rPr lang="hr-HR" sz="1200" b="1" dirty="0" smtClean="0"/>
            <a:t>i</a:t>
          </a:r>
          <a:r>
            <a:rPr lang="en-US" sz="1200" b="1" dirty="0" smtClean="0"/>
            <a:t>, </a:t>
          </a:r>
          <a:r>
            <a:rPr lang="en-US" sz="1200" b="1" dirty="0" err="1" smtClean="0"/>
            <a:t>alkohol</a:t>
          </a:r>
          <a:r>
            <a:rPr lang="hr-HR" sz="1200" b="1" dirty="0" smtClean="0"/>
            <a:t>u</a:t>
          </a:r>
          <a:r>
            <a:rPr lang="en-US" sz="1200" b="1" dirty="0" smtClean="0"/>
            <a:t> </a:t>
          </a:r>
          <a:r>
            <a:rPr lang="en-US" sz="1200" b="1" dirty="0" err="1" smtClean="0"/>
            <a:t>i</a:t>
          </a:r>
          <a:r>
            <a:rPr lang="en-US" sz="1200" b="1" dirty="0" smtClean="0"/>
            <a:t> </a:t>
          </a:r>
          <a:r>
            <a:rPr lang="en-US" sz="1200" b="1" dirty="0" err="1" smtClean="0"/>
            <a:t>opijat</a:t>
          </a:r>
          <a:r>
            <a:rPr lang="hr-HR" sz="1200" b="1" dirty="0" smtClean="0"/>
            <a:t>ima</a:t>
          </a:r>
          <a:endParaRPr lang="en-US" sz="1200" b="1" dirty="0" smtClean="0"/>
        </a:p>
      </dgm:t>
    </dgm:pt>
    <dgm:pt modelId="{1E879271-000D-41AA-B50B-DE606CCE07D3}" type="parTrans" cxnId="{2CC61CE4-43AA-4F0C-A94D-C64334C36F47}">
      <dgm:prSet/>
      <dgm:spPr/>
      <dgm:t>
        <a:bodyPr/>
        <a:lstStyle/>
        <a:p>
          <a:endParaRPr lang="en-GB" b="1"/>
        </a:p>
      </dgm:t>
    </dgm:pt>
    <dgm:pt modelId="{25FB58B8-68B8-4410-8DAF-B672933264EA}" type="sibTrans" cxnId="{2CC61CE4-43AA-4F0C-A94D-C64334C36F47}">
      <dgm:prSet/>
      <dgm:spPr/>
      <dgm:t>
        <a:bodyPr/>
        <a:lstStyle/>
        <a:p>
          <a:endParaRPr lang="en-GB" b="1"/>
        </a:p>
      </dgm:t>
    </dgm:pt>
    <dgm:pt modelId="{9839905D-1201-4DDC-A2D2-5C4C265ABBFF}">
      <dgm:prSet/>
      <dgm:spPr/>
      <dgm:t>
        <a:bodyPr/>
        <a:lstStyle/>
        <a:p>
          <a:pPr algn="ctr">
            <a:lnSpc>
              <a:spcPct val="150000"/>
            </a:lnSpc>
          </a:pP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Pušenje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nargile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povećava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rizik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 od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raka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,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kardiovaskularnih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oboljenja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,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bolesti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pluća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, </a:t>
          </a:r>
          <a:r>
            <a:rPr lang="hr-HR" b="1" dirty="0" smtClean="0">
              <a:solidFill>
                <a:schemeClr val="accent6">
                  <a:lumMod val="50000"/>
                </a:schemeClr>
              </a:solidFill>
            </a:rPr>
            <a:t>poput k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roničn</a:t>
          </a:r>
          <a:r>
            <a:rPr lang="hr-HR" b="1" dirty="0" err="1" smtClean="0">
              <a:solidFill>
                <a:schemeClr val="accent6">
                  <a:lumMod val="50000"/>
                </a:schemeClr>
              </a:solidFill>
            </a:rPr>
            <a:t>og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bronhitis</a:t>
          </a:r>
          <a:r>
            <a:rPr lang="hr-HR" b="1" dirty="0" smtClean="0">
              <a:solidFill>
                <a:schemeClr val="accent6">
                  <a:lumMod val="50000"/>
                </a:schemeClr>
              </a:solidFill>
            </a:rPr>
            <a:t>a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, </a:t>
          </a:r>
          <a:r>
            <a:rPr lang="hr-HR" b="1" dirty="0" smtClean="0">
              <a:solidFill>
                <a:schemeClr val="accent6">
                  <a:lumMod val="50000"/>
                </a:schemeClr>
              </a:solidFill>
            </a:rPr>
            <a:t>osteoporoze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javljaju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 se prom</a:t>
          </a:r>
          <a:r>
            <a:rPr lang="hr-HR" b="1" dirty="0" smtClean="0">
              <a:solidFill>
                <a:schemeClr val="accent6">
                  <a:lumMod val="50000"/>
                </a:schemeClr>
              </a:solidFill>
            </a:rPr>
            <a:t>j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ene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</a:rPr>
            <a:t> u </a:t>
          </a:r>
          <a:r>
            <a:rPr lang="en-US" b="1" dirty="0" err="1" smtClean="0">
              <a:solidFill>
                <a:schemeClr val="accent6">
                  <a:lumMod val="50000"/>
                </a:schemeClr>
              </a:solidFill>
            </a:rPr>
            <a:t>glasu</a:t>
          </a:r>
          <a:endParaRPr lang="en-US" b="1" dirty="0">
            <a:solidFill>
              <a:schemeClr val="accent6">
                <a:lumMod val="50000"/>
              </a:schemeClr>
            </a:solidFill>
          </a:endParaRPr>
        </a:p>
      </dgm:t>
    </dgm:pt>
    <dgm:pt modelId="{F9A72097-1065-4946-9168-BAA54EDF28F0}" type="parTrans" cxnId="{4E01CE7F-DE83-48E7-A0FE-D5AD528C6C3D}">
      <dgm:prSet/>
      <dgm:spPr/>
      <dgm:t>
        <a:bodyPr/>
        <a:lstStyle/>
        <a:p>
          <a:endParaRPr lang="en-GB" b="1"/>
        </a:p>
      </dgm:t>
    </dgm:pt>
    <dgm:pt modelId="{6AB67B61-9F4B-4151-BC4A-AE969C9107D1}" type="sibTrans" cxnId="{4E01CE7F-DE83-48E7-A0FE-D5AD528C6C3D}">
      <dgm:prSet/>
      <dgm:spPr/>
      <dgm:t>
        <a:bodyPr/>
        <a:lstStyle/>
        <a:p>
          <a:endParaRPr lang="en-GB" b="1"/>
        </a:p>
      </dgm:t>
    </dgm:pt>
    <dgm:pt modelId="{72E328E8-FD8D-41F7-9FCA-7C17881041F9}" type="pres">
      <dgm:prSet presAssocID="{42ACC433-DE29-482A-84CA-F7AD20B7058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7C85945-CE22-4499-87C0-6CAFBD953AE7}" type="pres">
      <dgm:prSet presAssocID="{42ACC433-DE29-482A-84CA-F7AD20B7058C}" presName="tSp" presStyleCnt="0"/>
      <dgm:spPr/>
      <dgm:t>
        <a:bodyPr/>
        <a:lstStyle/>
        <a:p>
          <a:endParaRPr lang="en-GB"/>
        </a:p>
      </dgm:t>
    </dgm:pt>
    <dgm:pt modelId="{342844C9-75DE-49B3-9CB4-F12723F1D3E6}" type="pres">
      <dgm:prSet presAssocID="{42ACC433-DE29-482A-84CA-F7AD20B7058C}" presName="bSp" presStyleCnt="0"/>
      <dgm:spPr/>
      <dgm:t>
        <a:bodyPr/>
        <a:lstStyle/>
        <a:p>
          <a:endParaRPr lang="en-GB"/>
        </a:p>
      </dgm:t>
    </dgm:pt>
    <dgm:pt modelId="{FC659716-A131-410A-B8AE-8CFA3382B715}" type="pres">
      <dgm:prSet presAssocID="{42ACC433-DE29-482A-84CA-F7AD20B7058C}" presName="process" presStyleCnt="0"/>
      <dgm:spPr/>
      <dgm:t>
        <a:bodyPr/>
        <a:lstStyle/>
        <a:p>
          <a:endParaRPr lang="en-GB"/>
        </a:p>
      </dgm:t>
    </dgm:pt>
    <dgm:pt modelId="{CA85852E-2080-4C59-B418-BC97B91303C3}" type="pres">
      <dgm:prSet presAssocID="{A94EFBCA-ACD2-448F-B3F4-8DFFA1E3D258}" presName="composite1" presStyleCnt="0"/>
      <dgm:spPr/>
    </dgm:pt>
    <dgm:pt modelId="{68BBF94D-F15B-4B7E-AF9D-5CA7287969CA}" type="pres">
      <dgm:prSet presAssocID="{A94EFBCA-ACD2-448F-B3F4-8DFFA1E3D258}" presName="dummyNode1" presStyleLbl="node1" presStyleIdx="0" presStyleCnt="2"/>
      <dgm:spPr/>
    </dgm:pt>
    <dgm:pt modelId="{1EB1B856-A1A1-4087-88DE-7FEA12EF2494}" type="pres">
      <dgm:prSet presAssocID="{A94EFBCA-ACD2-448F-B3F4-8DFFA1E3D258}" presName="childNode1" presStyleLbl="bgAcc1" presStyleIdx="0" presStyleCnt="2" custScaleX="134517" custScaleY="6956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9FFB09-B3BB-4BF2-BB43-3DCF244B7483}" type="pres">
      <dgm:prSet presAssocID="{A94EFBCA-ACD2-448F-B3F4-8DFFA1E3D258}" presName="childNode1tx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907238-6275-4395-9759-488FB2CAA1DE}" type="pres">
      <dgm:prSet presAssocID="{A94EFBCA-ACD2-448F-B3F4-8DFFA1E3D258}" presName="parentNode1" presStyleLbl="node1" presStyleIdx="0" presStyleCnt="2" custScaleX="11218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082958-587D-4111-977C-BFEEEBF039FE}" type="pres">
      <dgm:prSet presAssocID="{A94EFBCA-ACD2-448F-B3F4-8DFFA1E3D258}" presName="connSite1" presStyleCnt="0"/>
      <dgm:spPr/>
    </dgm:pt>
    <dgm:pt modelId="{3B2DCE80-0EFF-4D27-9780-B8DE59A10895}" type="pres">
      <dgm:prSet presAssocID="{2C35A83C-036E-4CF4-B404-B1DC4421216F}" presName="Name9" presStyleLbl="sibTrans2D1" presStyleIdx="0" presStyleCnt="1" custAng="20964373" custLinFactNeighborX="-6311" custLinFactNeighborY="-12420"/>
      <dgm:spPr/>
      <dgm:t>
        <a:bodyPr/>
        <a:lstStyle/>
        <a:p>
          <a:endParaRPr lang="en-GB"/>
        </a:p>
      </dgm:t>
    </dgm:pt>
    <dgm:pt modelId="{5A0673DE-279D-4FB1-9A54-E8BCE9C682FB}" type="pres">
      <dgm:prSet presAssocID="{23AFA6E3-A7E4-46F5-9C9D-2413D8559903}" presName="composite2" presStyleCnt="0"/>
      <dgm:spPr/>
    </dgm:pt>
    <dgm:pt modelId="{0EF43FFC-A664-4E7B-819D-434870BE1164}" type="pres">
      <dgm:prSet presAssocID="{23AFA6E3-A7E4-46F5-9C9D-2413D8559903}" presName="dummyNode2" presStyleLbl="node1" presStyleIdx="0" presStyleCnt="2"/>
      <dgm:spPr/>
    </dgm:pt>
    <dgm:pt modelId="{3A2EF506-3CE4-41F6-96CA-A84629DF2357}" type="pres">
      <dgm:prSet presAssocID="{23AFA6E3-A7E4-46F5-9C9D-2413D8559903}" presName="childNode2" presStyleLbl="bgAcc1" presStyleIdx="1" presStyleCnt="2" custScaleX="134517" custScaleY="6956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DD260A2-1351-4AA1-B6C1-5A3E96BA7747}" type="pres">
      <dgm:prSet presAssocID="{23AFA6E3-A7E4-46F5-9C9D-2413D8559903}" presName="childNode2tx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FFCEE884-5693-46F9-88B1-9F15684C438B}" type="pres">
      <dgm:prSet presAssocID="{23AFA6E3-A7E4-46F5-9C9D-2413D8559903}" presName="parentNode2" presStyleLbl="node1" presStyleIdx="1" presStyleCnt="2" custScaleX="11218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213ACE-D3B6-4E39-8AC7-4D75825162F1}" type="pres">
      <dgm:prSet presAssocID="{23AFA6E3-A7E4-46F5-9C9D-2413D8559903}" presName="connSite2" presStyleCnt="0"/>
      <dgm:spPr/>
    </dgm:pt>
  </dgm:ptLst>
  <dgm:cxnLst>
    <dgm:cxn modelId="{DDA3E94E-B72A-464B-9CA3-7C85D0D75A22}" type="presOf" srcId="{23AFA6E3-A7E4-46F5-9C9D-2413D8559903}" destId="{FFCEE884-5693-46F9-88B1-9F15684C438B}" srcOrd="0" destOrd="0" presId="urn:microsoft.com/office/officeart/2005/8/layout/hProcess4"/>
    <dgm:cxn modelId="{310AB5C8-CDD4-4DDB-9365-A1D79A8A0CE1}" type="presOf" srcId="{9839905D-1201-4DDC-A2D2-5C4C265ABBFF}" destId="{1DD260A2-1351-4AA1-B6C1-5A3E96BA7747}" srcOrd="1" destOrd="0" presId="urn:microsoft.com/office/officeart/2005/8/layout/hProcess4"/>
    <dgm:cxn modelId="{C3163F91-EC5E-4370-8FC1-6F45CB7D1442}" type="presOf" srcId="{42ACC433-DE29-482A-84CA-F7AD20B7058C}" destId="{72E328E8-FD8D-41F7-9FCA-7C17881041F9}" srcOrd="0" destOrd="0" presId="urn:microsoft.com/office/officeart/2005/8/layout/hProcess4"/>
    <dgm:cxn modelId="{2CC61CE4-43AA-4F0C-A94D-C64334C36F47}" srcId="{42ACC433-DE29-482A-84CA-F7AD20B7058C}" destId="{23AFA6E3-A7E4-46F5-9C9D-2413D8559903}" srcOrd="1" destOrd="0" parTransId="{1E879271-000D-41AA-B50B-DE606CCE07D3}" sibTransId="{25FB58B8-68B8-4410-8DAF-B672933264EA}"/>
    <dgm:cxn modelId="{4BD4C374-406F-40F8-875D-591903856895}" type="presOf" srcId="{F63CFE3C-6F96-4EDF-A14D-0D133A9ED69B}" destId="{1EB1B856-A1A1-4087-88DE-7FEA12EF2494}" srcOrd="0" destOrd="0" presId="urn:microsoft.com/office/officeart/2005/8/layout/hProcess4"/>
    <dgm:cxn modelId="{51442B07-D9EB-4B80-A8AB-E2B9A53C36C7}" srcId="{A94EFBCA-ACD2-448F-B3F4-8DFFA1E3D258}" destId="{F63CFE3C-6F96-4EDF-A14D-0D133A9ED69B}" srcOrd="0" destOrd="0" parTransId="{6F4AB53B-6D48-4688-805A-50112945C02F}" sibTransId="{AA0B2130-40FF-433C-9C46-ADEFD1F541FF}"/>
    <dgm:cxn modelId="{C538A4C9-73C1-4C53-905E-01124C883ACC}" type="presOf" srcId="{9839905D-1201-4DDC-A2D2-5C4C265ABBFF}" destId="{3A2EF506-3CE4-41F6-96CA-A84629DF2357}" srcOrd="0" destOrd="0" presId="urn:microsoft.com/office/officeart/2005/8/layout/hProcess4"/>
    <dgm:cxn modelId="{9F9EE3DA-213E-4E02-9B2A-293AA55FF86B}" type="presOf" srcId="{A94EFBCA-ACD2-448F-B3F4-8DFFA1E3D258}" destId="{F9907238-6275-4395-9759-488FB2CAA1DE}" srcOrd="0" destOrd="0" presId="urn:microsoft.com/office/officeart/2005/8/layout/hProcess4"/>
    <dgm:cxn modelId="{D6F12272-455F-492F-85A5-A007E88D6B2C}" srcId="{42ACC433-DE29-482A-84CA-F7AD20B7058C}" destId="{A94EFBCA-ACD2-448F-B3F4-8DFFA1E3D258}" srcOrd="0" destOrd="0" parTransId="{DE9EA86B-B2D5-4983-B93F-E46B2D18DE43}" sibTransId="{2C35A83C-036E-4CF4-B404-B1DC4421216F}"/>
    <dgm:cxn modelId="{EF7C495E-8502-4DE5-A2CC-87D825B58E3D}" type="presOf" srcId="{F63CFE3C-6F96-4EDF-A14D-0D133A9ED69B}" destId="{969FFB09-B3BB-4BF2-BB43-3DCF244B7483}" srcOrd="1" destOrd="0" presId="urn:microsoft.com/office/officeart/2005/8/layout/hProcess4"/>
    <dgm:cxn modelId="{8283750D-5EF8-4909-96EF-124A0B73E082}" type="presOf" srcId="{2C35A83C-036E-4CF4-B404-B1DC4421216F}" destId="{3B2DCE80-0EFF-4D27-9780-B8DE59A10895}" srcOrd="0" destOrd="0" presId="urn:microsoft.com/office/officeart/2005/8/layout/hProcess4"/>
    <dgm:cxn modelId="{4E01CE7F-DE83-48E7-A0FE-D5AD528C6C3D}" srcId="{23AFA6E3-A7E4-46F5-9C9D-2413D8559903}" destId="{9839905D-1201-4DDC-A2D2-5C4C265ABBFF}" srcOrd="0" destOrd="0" parTransId="{F9A72097-1065-4946-9168-BAA54EDF28F0}" sibTransId="{6AB67B61-9F4B-4151-BC4A-AE969C9107D1}"/>
    <dgm:cxn modelId="{18532A4F-94DE-4734-8073-181F26D921D3}" type="presParOf" srcId="{72E328E8-FD8D-41F7-9FCA-7C17881041F9}" destId="{47C85945-CE22-4499-87C0-6CAFBD953AE7}" srcOrd="0" destOrd="0" presId="urn:microsoft.com/office/officeart/2005/8/layout/hProcess4"/>
    <dgm:cxn modelId="{44F5F8DE-6493-42D2-B2A5-2743E309E528}" type="presParOf" srcId="{72E328E8-FD8D-41F7-9FCA-7C17881041F9}" destId="{342844C9-75DE-49B3-9CB4-F12723F1D3E6}" srcOrd="1" destOrd="0" presId="urn:microsoft.com/office/officeart/2005/8/layout/hProcess4"/>
    <dgm:cxn modelId="{CA2898BF-48AC-4E03-B654-5CD5F84C254E}" type="presParOf" srcId="{72E328E8-FD8D-41F7-9FCA-7C17881041F9}" destId="{FC659716-A131-410A-B8AE-8CFA3382B715}" srcOrd="2" destOrd="0" presId="urn:microsoft.com/office/officeart/2005/8/layout/hProcess4"/>
    <dgm:cxn modelId="{0A210B35-2845-4630-9810-12C3B6806925}" type="presParOf" srcId="{FC659716-A131-410A-B8AE-8CFA3382B715}" destId="{CA85852E-2080-4C59-B418-BC97B91303C3}" srcOrd="0" destOrd="0" presId="urn:microsoft.com/office/officeart/2005/8/layout/hProcess4"/>
    <dgm:cxn modelId="{ED7D0DF8-C197-42E9-87DC-FD6CE0B9A843}" type="presParOf" srcId="{CA85852E-2080-4C59-B418-BC97B91303C3}" destId="{68BBF94D-F15B-4B7E-AF9D-5CA7287969CA}" srcOrd="0" destOrd="0" presId="urn:microsoft.com/office/officeart/2005/8/layout/hProcess4"/>
    <dgm:cxn modelId="{B23DBC9E-E22B-448F-A2E7-51A076E66638}" type="presParOf" srcId="{CA85852E-2080-4C59-B418-BC97B91303C3}" destId="{1EB1B856-A1A1-4087-88DE-7FEA12EF2494}" srcOrd="1" destOrd="0" presId="urn:microsoft.com/office/officeart/2005/8/layout/hProcess4"/>
    <dgm:cxn modelId="{82298770-5CA6-4065-9B24-5C0538A4A6B4}" type="presParOf" srcId="{CA85852E-2080-4C59-B418-BC97B91303C3}" destId="{969FFB09-B3BB-4BF2-BB43-3DCF244B7483}" srcOrd="2" destOrd="0" presId="urn:microsoft.com/office/officeart/2005/8/layout/hProcess4"/>
    <dgm:cxn modelId="{3E49D236-83D1-4C72-9BF8-4B0AD888EED9}" type="presParOf" srcId="{CA85852E-2080-4C59-B418-BC97B91303C3}" destId="{F9907238-6275-4395-9759-488FB2CAA1DE}" srcOrd="3" destOrd="0" presId="urn:microsoft.com/office/officeart/2005/8/layout/hProcess4"/>
    <dgm:cxn modelId="{86B0D437-0ECB-41AA-9C57-6D3DB37DA7DE}" type="presParOf" srcId="{CA85852E-2080-4C59-B418-BC97B91303C3}" destId="{4A082958-587D-4111-977C-BFEEEBF039FE}" srcOrd="4" destOrd="0" presId="urn:microsoft.com/office/officeart/2005/8/layout/hProcess4"/>
    <dgm:cxn modelId="{A25FBD70-91A5-4C7F-9E0E-B0481324C974}" type="presParOf" srcId="{FC659716-A131-410A-B8AE-8CFA3382B715}" destId="{3B2DCE80-0EFF-4D27-9780-B8DE59A10895}" srcOrd="1" destOrd="0" presId="urn:microsoft.com/office/officeart/2005/8/layout/hProcess4"/>
    <dgm:cxn modelId="{F8E79E01-9F55-4A75-8D2E-D4842413EC6F}" type="presParOf" srcId="{FC659716-A131-410A-B8AE-8CFA3382B715}" destId="{5A0673DE-279D-4FB1-9A54-E8BCE9C682FB}" srcOrd="2" destOrd="0" presId="urn:microsoft.com/office/officeart/2005/8/layout/hProcess4"/>
    <dgm:cxn modelId="{4BE22A68-650D-48B0-AE20-D2F429D593E9}" type="presParOf" srcId="{5A0673DE-279D-4FB1-9A54-E8BCE9C682FB}" destId="{0EF43FFC-A664-4E7B-819D-434870BE1164}" srcOrd="0" destOrd="0" presId="urn:microsoft.com/office/officeart/2005/8/layout/hProcess4"/>
    <dgm:cxn modelId="{F98A3E3D-A0C3-4720-836E-75DE732AB0DE}" type="presParOf" srcId="{5A0673DE-279D-4FB1-9A54-E8BCE9C682FB}" destId="{3A2EF506-3CE4-41F6-96CA-A84629DF2357}" srcOrd="1" destOrd="0" presId="urn:microsoft.com/office/officeart/2005/8/layout/hProcess4"/>
    <dgm:cxn modelId="{9260471E-D40B-4B07-9247-9517D07761A4}" type="presParOf" srcId="{5A0673DE-279D-4FB1-9A54-E8BCE9C682FB}" destId="{1DD260A2-1351-4AA1-B6C1-5A3E96BA7747}" srcOrd="2" destOrd="0" presId="urn:microsoft.com/office/officeart/2005/8/layout/hProcess4"/>
    <dgm:cxn modelId="{D0AF5F40-2ABB-4F6E-A6F9-B7345991F664}" type="presParOf" srcId="{5A0673DE-279D-4FB1-9A54-E8BCE9C682FB}" destId="{FFCEE884-5693-46F9-88B1-9F15684C438B}" srcOrd="3" destOrd="0" presId="urn:microsoft.com/office/officeart/2005/8/layout/hProcess4"/>
    <dgm:cxn modelId="{FA973844-EE57-4ABE-817D-3726AB041270}" type="presParOf" srcId="{5A0673DE-279D-4FB1-9A54-E8BCE9C682FB}" destId="{5B213ACE-D3B6-4E39-8AC7-4D75825162F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82F3AED-63E0-479A-A8BE-A748ECEC8610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</dgm:pt>
    <dgm:pt modelId="{3BAC6B3D-59B5-42DD-B85B-9EDF745849FF}">
      <dgm:prSet phldrT="[Text]"/>
      <dgm:spPr/>
      <dgm:t>
        <a:bodyPr/>
        <a:lstStyle/>
        <a:p>
          <a:r>
            <a:rPr lang="hr-HR" dirty="0" smtClean="0">
              <a:solidFill>
                <a:schemeClr val="bg1"/>
              </a:solidFill>
            </a:rPr>
            <a:t>ZAŠTO OVISNOST?</a:t>
          </a:r>
          <a:endParaRPr lang="en-GB" dirty="0">
            <a:solidFill>
              <a:schemeClr val="bg1"/>
            </a:solidFill>
          </a:endParaRPr>
        </a:p>
      </dgm:t>
    </dgm:pt>
    <dgm:pt modelId="{AB40E8D0-E70D-493B-8021-1ED109A1D26E}" type="parTrans" cxnId="{BB0633D2-0093-4C16-934C-2D51318E431F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0F013E08-9241-4962-A608-8352017B8F62}" type="sibTrans" cxnId="{BB0633D2-0093-4C16-934C-2D51318E431F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53390990-33EF-42CD-92DF-9A84F63FFBEA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hr-HR" dirty="0" smtClean="0">
              <a:solidFill>
                <a:schemeClr val="accent6">
                  <a:lumMod val="50000"/>
                </a:schemeClr>
              </a:solidFill>
            </a:rPr>
            <a:t>UVIJEK AKTUALNA TEMA</a:t>
          </a:r>
          <a:endParaRPr lang="en-GB" dirty="0">
            <a:solidFill>
              <a:schemeClr val="accent6">
                <a:lumMod val="50000"/>
              </a:schemeClr>
            </a:solidFill>
          </a:endParaRPr>
        </a:p>
      </dgm:t>
    </dgm:pt>
    <dgm:pt modelId="{14775591-87A0-414B-8201-1968A24D82A9}" type="parTrans" cxnId="{9BE25D77-0BE7-4060-85F5-FA785ADD14E1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EC069F09-1D9A-416D-89BE-9D1C7B6B560C}" type="sibTrans" cxnId="{9BE25D77-0BE7-4060-85F5-FA785ADD14E1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21E57D23-F9D1-44F8-8AAB-3E5FB0BF3A91}">
      <dgm:prSet/>
      <dgm:spPr/>
      <dgm:t>
        <a:bodyPr/>
        <a:lstStyle/>
        <a:p>
          <a:pPr>
            <a:lnSpc>
              <a:spcPct val="150000"/>
            </a:lnSpc>
          </a:pPr>
          <a:r>
            <a:rPr lang="hr-HR" dirty="0" smtClean="0">
              <a:solidFill>
                <a:schemeClr val="accent6">
                  <a:lumMod val="50000"/>
                </a:schemeClr>
              </a:solidFill>
            </a:rPr>
            <a:t>KAKO BISMO UKAZALI NA POSLJEDICE I BOLESTI</a:t>
          </a:r>
          <a:endParaRPr lang="en-US" dirty="0" smtClean="0">
            <a:solidFill>
              <a:schemeClr val="accent6">
                <a:lumMod val="50000"/>
              </a:schemeClr>
            </a:solidFill>
          </a:endParaRPr>
        </a:p>
      </dgm:t>
    </dgm:pt>
    <dgm:pt modelId="{4D245EA6-44C3-4783-8BA1-7F98A38F075C}" type="parTrans" cxnId="{8A22B8F7-C363-4920-AE96-88750637799D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FC92BAC6-258B-4D78-B2F3-11E561F27110}" type="sibTrans" cxnId="{8A22B8F7-C363-4920-AE96-88750637799D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8A883C26-7E64-4A05-AF44-C11DE76C353C}">
      <dgm:prSet/>
      <dgm:spPr/>
      <dgm:t>
        <a:bodyPr/>
        <a:lstStyle/>
        <a:p>
          <a:pPr>
            <a:lnSpc>
              <a:spcPct val="150000"/>
            </a:lnSpc>
          </a:pPr>
          <a:r>
            <a:rPr lang="hr-HR" dirty="0" smtClean="0">
              <a:solidFill>
                <a:schemeClr val="accent6">
                  <a:lumMod val="50000"/>
                </a:schemeClr>
              </a:solidFill>
            </a:rPr>
            <a:t>KAKO BI UOČILI MOGUĆE PROBLEME</a:t>
          </a:r>
          <a:endParaRPr lang="en-US" dirty="0" smtClean="0">
            <a:solidFill>
              <a:schemeClr val="accent6">
                <a:lumMod val="50000"/>
              </a:schemeClr>
            </a:solidFill>
          </a:endParaRPr>
        </a:p>
      </dgm:t>
    </dgm:pt>
    <dgm:pt modelId="{12EF1D83-13FB-42B2-8966-D6CAA0D67A6B}" type="parTrans" cxnId="{E37F0DEE-C318-48C6-A7D2-3C4380DB5B91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D69066D7-0FAB-4ECE-9DFB-7516706997FD}" type="sibTrans" cxnId="{E37F0DEE-C318-48C6-A7D2-3C4380DB5B91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C432F29C-AC76-4EFE-8DD3-DFF17F22BEFF}">
      <dgm:prSet/>
      <dgm:spPr/>
      <dgm:t>
        <a:bodyPr/>
        <a:lstStyle/>
        <a:p>
          <a:pPr>
            <a:lnSpc>
              <a:spcPct val="150000"/>
            </a:lnSpc>
          </a:pPr>
          <a:r>
            <a:rPr lang="hr-HR" dirty="0" smtClean="0">
              <a:solidFill>
                <a:schemeClr val="accent6">
                  <a:lumMod val="50000"/>
                </a:schemeClr>
              </a:solidFill>
            </a:rPr>
            <a:t>KAKO BI FORMIRALI SVIJEST O ZDRAVOM NAČINU ŽIVOTA</a:t>
          </a:r>
        </a:p>
      </dgm:t>
    </dgm:pt>
    <dgm:pt modelId="{23E5DDEF-5349-45FF-9326-EEFAFE344307}" type="parTrans" cxnId="{C87BDC04-2373-448E-B837-D94649E42369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EDA2046B-D93C-4596-9DF6-8A03DB0EAC31}" type="sibTrans" cxnId="{C87BDC04-2373-448E-B837-D94649E42369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D62D128B-A932-4E6F-B54C-49DD6C73F555}">
      <dgm:prSet/>
      <dgm:spPr/>
      <dgm:t>
        <a:bodyPr/>
        <a:lstStyle/>
        <a:p>
          <a:r>
            <a:rPr lang="hr-HR" dirty="0" smtClean="0">
              <a:solidFill>
                <a:schemeClr val="bg1"/>
              </a:solidFill>
            </a:rPr>
            <a:t>UZ MENTIMETER... SVE JE LAKŠE!</a:t>
          </a:r>
        </a:p>
      </dgm:t>
    </dgm:pt>
    <dgm:pt modelId="{A238D59C-69A3-43DB-A410-C16A40DC7320}" type="parTrans" cxnId="{1F320622-3C4A-4480-B382-62678EFDBC7C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D6EC1910-AA3D-405E-A87B-6AB0DA6B5D51}" type="sibTrans" cxnId="{1F320622-3C4A-4480-B382-62678EFDBC7C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7463ABCB-B197-4867-B6D1-6842CC725184}">
      <dgm:prSet/>
      <dgm:spPr/>
      <dgm:t>
        <a:bodyPr/>
        <a:lstStyle/>
        <a:p>
          <a:pPr>
            <a:lnSpc>
              <a:spcPct val="150000"/>
            </a:lnSpc>
          </a:pPr>
          <a:r>
            <a:rPr lang="hr-HR" dirty="0" smtClean="0">
              <a:solidFill>
                <a:schemeClr val="accent6">
                  <a:lumMod val="50000"/>
                </a:schemeClr>
              </a:solidFill>
            </a:rPr>
            <a:t>AKTIVNO SLUŠANJE I SUDJELOVANJE PUTEM MOBILNOG TELEFONA</a:t>
          </a:r>
        </a:p>
      </dgm:t>
    </dgm:pt>
    <dgm:pt modelId="{DA5DC20D-BB3D-4045-8A8C-2BC0FCE74CCD}" type="parTrans" cxnId="{057454EA-6560-488F-9305-2F44A6B14AFC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B3CC9BBB-A5F7-42BD-90C4-7E47EDA30753}" type="sibTrans" cxnId="{057454EA-6560-488F-9305-2F44A6B14AFC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C0E68A55-F77B-492B-86F5-A452738BBD33}">
      <dgm:prSet/>
      <dgm:spPr/>
      <dgm:t>
        <a:bodyPr/>
        <a:lstStyle/>
        <a:p>
          <a:pPr>
            <a:lnSpc>
              <a:spcPct val="150000"/>
            </a:lnSpc>
          </a:pPr>
          <a:r>
            <a:rPr lang="hr-HR" dirty="0" smtClean="0">
              <a:solidFill>
                <a:schemeClr val="accent6">
                  <a:lumMod val="50000"/>
                </a:schemeClr>
              </a:solidFill>
            </a:rPr>
            <a:t>JEDNOSTAVAN PRISTUP PUTEM DIGITALNOG KODA I  NEOGRANIČEN BROJ SUDIONIKA</a:t>
          </a:r>
          <a:endParaRPr lang="en-US" dirty="0" smtClean="0">
            <a:solidFill>
              <a:schemeClr val="accent6">
                <a:lumMod val="50000"/>
              </a:schemeClr>
            </a:solidFill>
          </a:endParaRPr>
        </a:p>
      </dgm:t>
    </dgm:pt>
    <dgm:pt modelId="{D31D4F6C-717C-48D2-8214-5A8D4EDFAB6C}" type="parTrans" cxnId="{DFEBD765-5101-4E2D-9FE4-05D9725FF0E7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163C57F2-FCA0-4C93-A232-DD62A3012C66}" type="sibTrans" cxnId="{DFEBD765-5101-4E2D-9FE4-05D9725FF0E7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C6C1E0DD-69FE-447F-8A84-0E514740164A}">
      <dgm:prSet/>
      <dgm:spPr/>
      <dgm:t>
        <a:bodyPr/>
        <a:lstStyle/>
        <a:p>
          <a:pPr>
            <a:lnSpc>
              <a:spcPct val="150000"/>
            </a:lnSpc>
          </a:pPr>
          <a:r>
            <a:rPr lang="hr-HR" dirty="0" smtClean="0">
              <a:solidFill>
                <a:schemeClr val="accent6">
                  <a:lumMod val="50000"/>
                </a:schemeClr>
              </a:solidFill>
            </a:rPr>
            <a:t>OMOGUĆAVA PRIKUPLJANJE POVRATNIH INFORMACIJA I PROCJENU ZNANJA SUDIONIKA U STVARNOM VREMENU</a:t>
          </a:r>
          <a:endParaRPr lang="en-US" dirty="0" smtClean="0">
            <a:solidFill>
              <a:schemeClr val="accent6">
                <a:lumMod val="50000"/>
              </a:schemeClr>
            </a:solidFill>
          </a:endParaRPr>
        </a:p>
      </dgm:t>
    </dgm:pt>
    <dgm:pt modelId="{5038FE22-C61B-482D-AC69-59F8FE7BC5BA}" type="parTrans" cxnId="{0FAD059D-0397-4391-B556-9B1DAEE8F5A3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2B92197C-4DB5-4626-BF95-993627B0FC18}" type="sibTrans" cxnId="{0FAD059D-0397-4391-B556-9B1DAEE8F5A3}">
      <dgm:prSet/>
      <dgm:spPr/>
      <dgm:t>
        <a:bodyPr/>
        <a:lstStyle/>
        <a:p>
          <a:endParaRPr lang="en-GB">
            <a:solidFill>
              <a:schemeClr val="accent6">
                <a:lumMod val="50000"/>
              </a:schemeClr>
            </a:solidFill>
          </a:endParaRPr>
        </a:p>
      </dgm:t>
    </dgm:pt>
    <dgm:pt modelId="{9AB54632-E6DC-452E-B5D6-A89CD783060D}" type="pres">
      <dgm:prSet presAssocID="{E82F3AED-63E0-479A-A8BE-A748ECEC8610}" presName="Name0" presStyleCnt="0">
        <dgm:presLayoutVars>
          <dgm:dir/>
          <dgm:animLvl val="lvl"/>
          <dgm:resizeHandles/>
        </dgm:presLayoutVars>
      </dgm:prSet>
      <dgm:spPr/>
    </dgm:pt>
    <dgm:pt modelId="{486A0BF3-9DC1-420D-AA31-0034FF84841E}" type="pres">
      <dgm:prSet presAssocID="{3BAC6B3D-59B5-42DD-B85B-9EDF745849FF}" presName="linNode" presStyleCnt="0"/>
      <dgm:spPr/>
    </dgm:pt>
    <dgm:pt modelId="{6827A298-3236-4D24-889B-57E5383E6360}" type="pres">
      <dgm:prSet presAssocID="{3BAC6B3D-59B5-42DD-B85B-9EDF745849FF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49834D1-8814-408D-8367-6A09EF4CEE5F}" type="pres">
      <dgm:prSet presAssocID="{3BAC6B3D-59B5-42DD-B85B-9EDF745849FF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BD6248-097B-49AF-BF50-64E1AAD540A2}" type="pres">
      <dgm:prSet presAssocID="{0F013E08-9241-4962-A608-8352017B8F62}" presName="spacing" presStyleCnt="0"/>
      <dgm:spPr/>
    </dgm:pt>
    <dgm:pt modelId="{4B947F87-D35E-429D-BD98-2520E5165978}" type="pres">
      <dgm:prSet presAssocID="{D62D128B-A932-4E6F-B54C-49DD6C73F555}" presName="linNode" presStyleCnt="0"/>
      <dgm:spPr/>
    </dgm:pt>
    <dgm:pt modelId="{0937C840-1F7C-4F88-8C3B-15C6B2F4BD06}" type="pres">
      <dgm:prSet presAssocID="{D62D128B-A932-4E6F-B54C-49DD6C73F555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37045D9-FF82-4757-AB24-4EA767ABFC02}" type="pres">
      <dgm:prSet presAssocID="{D62D128B-A932-4E6F-B54C-49DD6C73F555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87BDC04-2373-448E-B837-D94649E42369}" srcId="{3BAC6B3D-59B5-42DD-B85B-9EDF745849FF}" destId="{C432F29C-AC76-4EFE-8DD3-DFF17F22BEFF}" srcOrd="3" destOrd="0" parTransId="{23E5DDEF-5349-45FF-9326-EEFAFE344307}" sibTransId="{EDA2046B-D93C-4596-9DF6-8A03DB0EAC31}"/>
    <dgm:cxn modelId="{BB0633D2-0093-4C16-934C-2D51318E431F}" srcId="{E82F3AED-63E0-479A-A8BE-A748ECEC8610}" destId="{3BAC6B3D-59B5-42DD-B85B-9EDF745849FF}" srcOrd="0" destOrd="0" parTransId="{AB40E8D0-E70D-493B-8021-1ED109A1D26E}" sibTransId="{0F013E08-9241-4962-A608-8352017B8F62}"/>
    <dgm:cxn modelId="{B4FB7B88-BFDB-4873-9247-B745AB8DB8DD}" type="presOf" srcId="{7463ABCB-B197-4867-B6D1-6842CC725184}" destId="{737045D9-FF82-4757-AB24-4EA767ABFC02}" srcOrd="0" destOrd="0" presId="urn:microsoft.com/office/officeart/2005/8/layout/vList6"/>
    <dgm:cxn modelId="{D004E7EA-E9AD-49E4-B5EB-62A8E7CE44B6}" type="presOf" srcId="{C0E68A55-F77B-492B-86F5-A452738BBD33}" destId="{737045D9-FF82-4757-AB24-4EA767ABFC02}" srcOrd="0" destOrd="1" presId="urn:microsoft.com/office/officeart/2005/8/layout/vList6"/>
    <dgm:cxn modelId="{057454EA-6560-488F-9305-2F44A6B14AFC}" srcId="{D62D128B-A932-4E6F-B54C-49DD6C73F555}" destId="{7463ABCB-B197-4867-B6D1-6842CC725184}" srcOrd="0" destOrd="0" parTransId="{DA5DC20D-BB3D-4045-8A8C-2BC0FCE74CCD}" sibTransId="{B3CC9BBB-A5F7-42BD-90C4-7E47EDA30753}"/>
    <dgm:cxn modelId="{1F320622-3C4A-4480-B382-62678EFDBC7C}" srcId="{E82F3AED-63E0-479A-A8BE-A748ECEC8610}" destId="{D62D128B-A932-4E6F-B54C-49DD6C73F555}" srcOrd="1" destOrd="0" parTransId="{A238D59C-69A3-43DB-A410-C16A40DC7320}" sibTransId="{D6EC1910-AA3D-405E-A87B-6AB0DA6B5D51}"/>
    <dgm:cxn modelId="{75E527F7-503A-42E4-9751-7B0AD3D94D24}" type="presOf" srcId="{8A883C26-7E64-4A05-AF44-C11DE76C353C}" destId="{F49834D1-8814-408D-8367-6A09EF4CEE5F}" srcOrd="0" destOrd="2" presId="urn:microsoft.com/office/officeart/2005/8/layout/vList6"/>
    <dgm:cxn modelId="{E37F0DEE-C318-48C6-A7D2-3C4380DB5B91}" srcId="{3BAC6B3D-59B5-42DD-B85B-9EDF745849FF}" destId="{8A883C26-7E64-4A05-AF44-C11DE76C353C}" srcOrd="2" destOrd="0" parTransId="{12EF1D83-13FB-42B2-8966-D6CAA0D67A6B}" sibTransId="{D69066D7-0FAB-4ECE-9DFB-7516706997FD}"/>
    <dgm:cxn modelId="{CA0A703E-B714-452C-894C-F20DA5B3FF31}" type="presOf" srcId="{21E57D23-F9D1-44F8-8AAB-3E5FB0BF3A91}" destId="{F49834D1-8814-408D-8367-6A09EF4CEE5F}" srcOrd="0" destOrd="1" presId="urn:microsoft.com/office/officeart/2005/8/layout/vList6"/>
    <dgm:cxn modelId="{43AFEBA0-DDE5-4539-BA55-8F85C3B6FCE1}" type="presOf" srcId="{3BAC6B3D-59B5-42DD-B85B-9EDF745849FF}" destId="{6827A298-3236-4D24-889B-57E5383E6360}" srcOrd="0" destOrd="0" presId="urn:microsoft.com/office/officeart/2005/8/layout/vList6"/>
    <dgm:cxn modelId="{9BE25D77-0BE7-4060-85F5-FA785ADD14E1}" srcId="{3BAC6B3D-59B5-42DD-B85B-9EDF745849FF}" destId="{53390990-33EF-42CD-92DF-9A84F63FFBEA}" srcOrd="0" destOrd="0" parTransId="{14775591-87A0-414B-8201-1968A24D82A9}" sibTransId="{EC069F09-1D9A-416D-89BE-9D1C7B6B560C}"/>
    <dgm:cxn modelId="{8A22B8F7-C363-4920-AE96-88750637799D}" srcId="{3BAC6B3D-59B5-42DD-B85B-9EDF745849FF}" destId="{21E57D23-F9D1-44F8-8AAB-3E5FB0BF3A91}" srcOrd="1" destOrd="0" parTransId="{4D245EA6-44C3-4783-8BA1-7F98A38F075C}" sibTransId="{FC92BAC6-258B-4D78-B2F3-11E561F27110}"/>
    <dgm:cxn modelId="{B8DCCCA9-6A21-4108-A819-0AE4EA3EF785}" type="presOf" srcId="{D62D128B-A932-4E6F-B54C-49DD6C73F555}" destId="{0937C840-1F7C-4F88-8C3B-15C6B2F4BD06}" srcOrd="0" destOrd="0" presId="urn:microsoft.com/office/officeart/2005/8/layout/vList6"/>
    <dgm:cxn modelId="{7E9E1614-A322-415A-B599-07B0C70317F5}" type="presOf" srcId="{C6C1E0DD-69FE-447F-8A84-0E514740164A}" destId="{737045D9-FF82-4757-AB24-4EA767ABFC02}" srcOrd="0" destOrd="2" presId="urn:microsoft.com/office/officeart/2005/8/layout/vList6"/>
    <dgm:cxn modelId="{0FAD059D-0397-4391-B556-9B1DAEE8F5A3}" srcId="{D62D128B-A932-4E6F-B54C-49DD6C73F555}" destId="{C6C1E0DD-69FE-447F-8A84-0E514740164A}" srcOrd="2" destOrd="0" parTransId="{5038FE22-C61B-482D-AC69-59F8FE7BC5BA}" sibTransId="{2B92197C-4DB5-4626-BF95-993627B0FC18}"/>
    <dgm:cxn modelId="{DFEBD765-5101-4E2D-9FE4-05D9725FF0E7}" srcId="{D62D128B-A932-4E6F-B54C-49DD6C73F555}" destId="{C0E68A55-F77B-492B-86F5-A452738BBD33}" srcOrd="1" destOrd="0" parTransId="{D31D4F6C-717C-48D2-8214-5A8D4EDFAB6C}" sibTransId="{163C57F2-FCA0-4C93-A232-DD62A3012C66}"/>
    <dgm:cxn modelId="{1F77FEB9-FB84-4CD7-9A67-8230F0F5CE03}" type="presOf" srcId="{C432F29C-AC76-4EFE-8DD3-DFF17F22BEFF}" destId="{F49834D1-8814-408D-8367-6A09EF4CEE5F}" srcOrd="0" destOrd="3" presId="urn:microsoft.com/office/officeart/2005/8/layout/vList6"/>
    <dgm:cxn modelId="{44A799B0-B775-491B-91AC-F08DFAFC029C}" type="presOf" srcId="{53390990-33EF-42CD-92DF-9A84F63FFBEA}" destId="{F49834D1-8814-408D-8367-6A09EF4CEE5F}" srcOrd="0" destOrd="0" presId="urn:microsoft.com/office/officeart/2005/8/layout/vList6"/>
    <dgm:cxn modelId="{4D5A9E8A-8EA8-4DD8-BA78-DD34F6C3171F}" type="presOf" srcId="{E82F3AED-63E0-479A-A8BE-A748ECEC8610}" destId="{9AB54632-E6DC-452E-B5D6-A89CD783060D}" srcOrd="0" destOrd="0" presId="urn:microsoft.com/office/officeart/2005/8/layout/vList6"/>
    <dgm:cxn modelId="{AB38855A-0477-4872-B3CE-ACC08845F1B8}" type="presParOf" srcId="{9AB54632-E6DC-452E-B5D6-A89CD783060D}" destId="{486A0BF3-9DC1-420D-AA31-0034FF84841E}" srcOrd="0" destOrd="0" presId="urn:microsoft.com/office/officeart/2005/8/layout/vList6"/>
    <dgm:cxn modelId="{B50444D9-3CF2-4043-83B2-AFCB1AA41865}" type="presParOf" srcId="{486A0BF3-9DC1-420D-AA31-0034FF84841E}" destId="{6827A298-3236-4D24-889B-57E5383E6360}" srcOrd="0" destOrd="0" presId="urn:microsoft.com/office/officeart/2005/8/layout/vList6"/>
    <dgm:cxn modelId="{189196FE-9DEB-4DC3-9C78-FF91374240F9}" type="presParOf" srcId="{486A0BF3-9DC1-420D-AA31-0034FF84841E}" destId="{F49834D1-8814-408D-8367-6A09EF4CEE5F}" srcOrd="1" destOrd="0" presId="urn:microsoft.com/office/officeart/2005/8/layout/vList6"/>
    <dgm:cxn modelId="{C8946D6F-9E29-4EAE-A14A-23384DAA7E1E}" type="presParOf" srcId="{9AB54632-E6DC-452E-B5D6-A89CD783060D}" destId="{DDBD6248-097B-49AF-BF50-64E1AAD540A2}" srcOrd="1" destOrd="0" presId="urn:microsoft.com/office/officeart/2005/8/layout/vList6"/>
    <dgm:cxn modelId="{197D3198-9ACB-4F3D-B921-1EB3CE1579CA}" type="presParOf" srcId="{9AB54632-E6DC-452E-B5D6-A89CD783060D}" destId="{4B947F87-D35E-429D-BD98-2520E5165978}" srcOrd="2" destOrd="0" presId="urn:microsoft.com/office/officeart/2005/8/layout/vList6"/>
    <dgm:cxn modelId="{B3BB47EF-BC98-4E83-AB91-BCEA098BD09C}" type="presParOf" srcId="{4B947F87-D35E-429D-BD98-2520E5165978}" destId="{0937C840-1F7C-4F88-8C3B-15C6B2F4BD06}" srcOrd="0" destOrd="0" presId="urn:microsoft.com/office/officeart/2005/8/layout/vList6"/>
    <dgm:cxn modelId="{917448F6-7256-4F29-9C5D-1603BBCE6488}" type="presParOf" srcId="{4B947F87-D35E-429D-BD98-2520E5165978}" destId="{737045D9-FF82-4757-AB24-4EA767ABFC0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824A54-2D48-49DA-8BE7-F0CCC180FEC8}" type="doc">
      <dgm:prSet loTypeId="urn:microsoft.com/office/officeart/2005/8/layout/hList7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5193CB48-F223-4A88-B6F5-E82499C97266}">
      <dgm:prSet/>
      <dgm:spPr/>
      <dgm:t>
        <a:bodyPr/>
        <a:lstStyle/>
        <a:p>
          <a:r>
            <a:rPr lang="hr-HR" dirty="0" smtClean="0"/>
            <a:t>Zvuk je mehanički val frekvencije od 16 Hz do 20 kHz  u rasponu u kojem ga čuje ljudsko uho</a:t>
          </a:r>
          <a:endParaRPr lang="hr-HR" dirty="0"/>
        </a:p>
      </dgm:t>
    </dgm:pt>
    <dgm:pt modelId="{86ED772D-37F2-4AF3-B881-32E863C22504}" type="parTrans" cxnId="{CF4CA9DE-ED78-40AC-B783-F35A364AAA11}">
      <dgm:prSet/>
      <dgm:spPr/>
      <dgm:t>
        <a:bodyPr/>
        <a:lstStyle/>
        <a:p>
          <a:endParaRPr lang="en-GB"/>
        </a:p>
      </dgm:t>
    </dgm:pt>
    <dgm:pt modelId="{A528CF42-21F6-44AF-8E65-0C2651C9C7F0}" type="sibTrans" cxnId="{CF4CA9DE-ED78-40AC-B783-F35A364AAA11}">
      <dgm:prSet/>
      <dgm:spPr/>
      <dgm:t>
        <a:bodyPr/>
        <a:lstStyle/>
        <a:p>
          <a:endParaRPr lang="en-GB"/>
        </a:p>
      </dgm:t>
    </dgm:pt>
    <dgm:pt modelId="{52497A48-16C2-4DD2-B271-7C44E48539BF}">
      <dgm:prSet/>
      <dgm:spPr/>
      <dgm:t>
        <a:bodyPr/>
        <a:lstStyle/>
        <a:p>
          <a:r>
            <a:rPr lang="hr-HR" dirty="0" smtClean="0"/>
            <a:t>Zvuk čujemo jer uho pretvara mehaničke vibracije u električne signale koji idu živcem u mozak</a:t>
          </a:r>
          <a:endParaRPr lang="hr-HR" dirty="0"/>
        </a:p>
      </dgm:t>
    </dgm:pt>
    <dgm:pt modelId="{9F21A286-3D20-4D76-9AFF-36D79757DEF9}" type="parTrans" cxnId="{E530A023-E1AF-44F9-AB96-6F47065E7956}">
      <dgm:prSet/>
      <dgm:spPr/>
      <dgm:t>
        <a:bodyPr/>
        <a:lstStyle/>
        <a:p>
          <a:endParaRPr lang="en-GB"/>
        </a:p>
      </dgm:t>
    </dgm:pt>
    <dgm:pt modelId="{C5B4D808-ABA0-4FAE-A7C5-215B9C7B616E}" type="sibTrans" cxnId="{E530A023-E1AF-44F9-AB96-6F47065E7956}">
      <dgm:prSet/>
      <dgm:spPr/>
      <dgm:t>
        <a:bodyPr/>
        <a:lstStyle/>
        <a:p>
          <a:endParaRPr lang="en-GB"/>
        </a:p>
      </dgm:t>
    </dgm:pt>
    <dgm:pt modelId="{A590CE77-6134-400E-A7DD-251146E9AA01}">
      <dgm:prSet/>
      <dgm:spPr/>
      <dgm:t>
        <a:bodyPr/>
        <a:lstStyle/>
        <a:p>
          <a:r>
            <a:rPr lang="hr-HR" dirty="0" smtClean="0"/>
            <a:t>Sluh je jedno od pet tradicionalnih ljudskih osjetila</a:t>
          </a:r>
          <a:endParaRPr lang="hr-HR" dirty="0"/>
        </a:p>
      </dgm:t>
    </dgm:pt>
    <dgm:pt modelId="{95529AF5-CE69-444C-8FF7-C5AE7682BAD5}" type="parTrans" cxnId="{1C066102-262B-4F33-A7C1-F01341DCBB8A}">
      <dgm:prSet/>
      <dgm:spPr/>
      <dgm:t>
        <a:bodyPr/>
        <a:lstStyle/>
        <a:p>
          <a:endParaRPr lang="en-GB"/>
        </a:p>
      </dgm:t>
    </dgm:pt>
    <dgm:pt modelId="{851D8EDC-0EA8-4F43-BED4-132197DDC5CB}" type="sibTrans" cxnId="{1C066102-262B-4F33-A7C1-F01341DCBB8A}">
      <dgm:prSet/>
      <dgm:spPr/>
      <dgm:t>
        <a:bodyPr/>
        <a:lstStyle/>
        <a:p>
          <a:endParaRPr lang="en-GB"/>
        </a:p>
      </dgm:t>
    </dgm:pt>
    <dgm:pt modelId="{CF6D8B58-8972-4D3F-BB83-E9B8F986BB59}" type="pres">
      <dgm:prSet presAssocID="{12824A54-2D48-49DA-8BE7-F0CCC180FE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247C4D83-A694-4A9E-8C08-B371F5B90DED}" type="pres">
      <dgm:prSet presAssocID="{12824A54-2D48-49DA-8BE7-F0CCC180FEC8}" presName="fgShape" presStyleLbl="fgShp" presStyleIdx="0" presStyleCnt="1"/>
      <dgm:spPr/>
    </dgm:pt>
    <dgm:pt modelId="{FA64B80E-8071-4F89-976F-A92FE549E934}" type="pres">
      <dgm:prSet presAssocID="{12824A54-2D48-49DA-8BE7-F0CCC180FEC8}" presName="linComp" presStyleCnt="0"/>
      <dgm:spPr/>
    </dgm:pt>
    <dgm:pt modelId="{394C8CE6-B04E-4DAD-92FA-84C717A4C359}" type="pres">
      <dgm:prSet presAssocID="{A590CE77-6134-400E-A7DD-251146E9AA01}" presName="compNode" presStyleCnt="0"/>
      <dgm:spPr/>
    </dgm:pt>
    <dgm:pt modelId="{5115E9AA-27A7-46C2-A2F5-A84DB0570EF5}" type="pres">
      <dgm:prSet presAssocID="{A590CE77-6134-400E-A7DD-251146E9AA01}" presName="bkgdShape" presStyleLbl="node1" presStyleIdx="0" presStyleCnt="3"/>
      <dgm:spPr/>
      <dgm:t>
        <a:bodyPr/>
        <a:lstStyle/>
        <a:p>
          <a:endParaRPr lang="en-GB"/>
        </a:p>
      </dgm:t>
    </dgm:pt>
    <dgm:pt modelId="{B694E9E1-DA2F-4B54-A669-F2D143285112}" type="pres">
      <dgm:prSet presAssocID="{A590CE77-6134-400E-A7DD-251146E9AA01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EACA47-C713-4280-BE43-EA9C8F267BBB}" type="pres">
      <dgm:prSet presAssocID="{A590CE77-6134-400E-A7DD-251146E9AA01}" presName="invisiNode" presStyleLbl="node1" presStyleIdx="0" presStyleCnt="3"/>
      <dgm:spPr/>
    </dgm:pt>
    <dgm:pt modelId="{A113DA3F-00F0-45B2-8B94-2AB7C3E9CA61}" type="pres">
      <dgm:prSet presAssocID="{A590CE77-6134-400E-A7DD-251146E9AA01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83DCB95-FACA-42AE-8EA6-9759E7662310}" type="pres">
      <dgm:prSet presAssocID="{851D8EDC-0EA8-4F43-BED4-132197DDC5CB}" presName="sibTrans" presStyleLbl="sibTrans2D1" presStyleIdx="0" presStyleCnt="0"/>
      <dgm:spPr/>
      <dgm:t>
        <a:bodyPr/>
        <a:lstStyle/>
        <a:p>
          <a:endParaRPr lang="hr-HR"/>
        </a:p>
      </dgm:t>
    </dgm:pt>
    <dgm:pt modelId="{6D545886-9554-4E8E-9CA5-137C21DAD367}" type="pres">
      <dgm:prSet presAssocID="{5193CB48-F223-4A88-B6F5-E82499C97266}" presName="compNode" presStyleCnt="0"/>
      <dgm:spPr/>
    </dgm:pt>
    <dgm:pt modelId="{DC2166F5-3489-4B55-B6BB-4E95BDC61BDE}" type="pres">
      <dgm:prSet presAssocID="{5193CB48-F223-4A88-B6F5-E82499C97266}" presName="bkgdShape" presStyleLbl="node1" presStyleIdx="1" presStyleCnt="3"/>
      <dgm:spPr/>
      <dgm:t>
        <a:bodyPr/>
        <a:lstStyle/>
        <a:p>
          <a:endParaRPr lang="en-GB"/>
        </a:p>
      </dgm:t>
    </dgm:pt>
    <dgm:pt modelId="{EEF80136-B3B0-4FAA-841A-AC28400F79A1}" type="pres">
      <dgm:prSet presAssocID="{5193CB48-F223-4A88-B6F5-E82499C97266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942C15-92E3-4F8C-9350-CD62ABEEB21C}" type="pres">
      <dgm:prSet presAssocID="{5193CB48-F223-4A88-B6F5-E82499C97266}" presName="invisiNode" presStyleLbl="node1" presStyleIdx="1" presStyleCnt="3"/>
      <dgm:spPr/>
    </dgm:pt>
    <dgm:pt modelId="{F03274F4-891C-42BF-B9A0-5184406023CB}" type="pres">
      <dgm:prSet presAssocID="{5193CB48-F223-4A88-B6F5-E82499C97266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6F5101A-D3A7-4AB4-8AB5-E7F867CF6B18}" type="pres">
      <dgm:prSet presAssocID="{A528CF42-21F6-44AF-8E65-0C2651C9C7F0}" presName="sibTrans" presStyleLbl="sibTrans2D1" presStyleIdx="0" presStyleCnt="0"/>
      <dgm:spPr/>
      <dgm:t>
        <a:bodyPr/>
        <a:lstStyle/>
        <a:p>
          <a:endParaRPr lang="hr-HR"/>
        </a:p>
      </dgm:t>
    </dgm:pt>
    <dgm:pt modelId="{69A56F43-8590-41AF-97B4-BC1DB7C1BDE8}" type="pres">
      <dgm:prSet presAssocID="{52497A48-16C2-4DD2-B271-7C44E48539BF}" presName="compNode" presStyleCnt="0"/>
      <dgm:spPr/>
    </dgm:pt>
    <dgm:pt modelId="{D275C03A-8A5F-4D9B-B1CC-31FE4D29B1EB}" type="pres">
      <dgm:prSet presAssocID="{52497A48-16C2-4DD2-B271-7C44E48539BF}" presName="bkgdShape" presStyleLbl="node1" presStyleIdx="2" presStyleCnt="3"/>
      <dgm:spPr/>
      <dgm:t>
        <a:bodyPr/>
        <a:lstStyle/>
        <a:p>
          <a:endParaRPr lang="hr-HR"/>
        </a:p>
      </dgm:t>
    </dgm:pt>
    <dgm:pt modelId="{DA6FEBA9-6F60-4482-B93B-7CAD819F30F1}" type="pres">
      <dgm:prSet presAssocID="{52497A48-16C2-4DD2-B271-7C44E48539BF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6FFD69B4-6253-42CE-ABF4-2A3CAB240F0F}" type="pres">
      <dgm:prSet presAssocID="{52497A48-16C2-4DD2-B271-7C44E48539BF}" presName="invisiNode" presStyleLbl="node1" presStyleIdx="2" presStyleCnt="3"/>
      <dgm:spPr/>
    </dgm:pt>
    <dgm:pt modelId="{016F4969-6290-486F-8573-3BFE8A582423}" type="pres">
      <dgm:prSet presAssocID="{52497A48-16C2-4DD2-B271-7C44E48539BF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C91D1B82-0263-422B-9DFB-8AEC4589021D}" type="presOf" srcId="{12824A54-2D48-49DA-8BE7-F0CCC180FEC8}" destId="{CF6D8B58-8972-4D3F-BB83-E9B8F986BB59}" srcOrd="0" destOrd="0" presId="urn:microsoft.com/office/officeart/2005/8/layout/hList7"/>
    <dgm:cxn modelId="{57FCAD82-F8A6-4446-90BE-EB214446772C}" type="presOf" srcId="{851D8EDC-0EA8-4F43-BED4-132197DDC5CB}" destId="{983DCB95-FACA-42AE-8EA6-9759E7662310}" srcOrd="0" destOrd="0" presId="urn:microsoft.com/office/officeart/2005/8/layout/hList7"/>
    <dgm:cxn modelId="{E530A023-E1AF-44F9-AB96-6F47065E7956}" srcId="{12824A54-2D48-49DA-8BE7-F0CCC180FEC8}" destId="{52497A48-16C2-4DD2-B271-7C44E48539BF}" srcOrd="2" destOrd="0" parTransId="{9F21A286-3D20-4D76-9AFF-36D79757DEF9}" sibTransId="{C5B4D808-ABA0-4FAE-A7C5-215B9C7B616E}"/>
    <dgm:cxn modelId="{A06650E8-3963-4EDE-B511-A326BF973828}" type="presOf" srcId="{A528CF42-21F6-44AF-8E65-0C2651C9C7F0}" destId="{E6F5101A-D3A7-4AB4-8AB5-E7F867CF6B18}" srcOrd="0" destOrd="0" presId="urn:microsoft.com/office/officeart/2005/8/layout/hList7"/>
    <dgm:cxn modelId="{1ED213BC-890F-44E0-BD22-3675052B45F2}" type="presOf" srcId="{52497A48-16C2-4DD2-B271-7C44E48539BF}" destId="{D275C03A-8A5F-4D9B-B1CC-31FE4D29B1EB}" srcOrd="0" destOrd="0" presId="urn:microsoft.com/office/officeart/2005/8/layout/hList7"/>
    <dgm:cxn modelId="{EC5664B7-EFCE-4ED5-8C55-C7653E6027A1}" type="presOf" srcId="{52497A48-16C2-4DD2-B271-7C44E48539BF}" destId="{DA6FEBA9-6F60-4482-B93B-7CAD819F30F1}" srcOrd="1" destOrd="0" presId="urn:microsoft.com/office/officeart/2005/8/layout/hList7"/>
    <dgm:cxn modelId="{D5451F94-54D0-4BC5-AD65-86AC70B33B2D}" type="presOf" srcId="{A590CE77-6134-400E-A7DD-251146E9AA01}" destId="{5115E9AA-27A7-46C2-A2F5-A84DB0570EF5}" srcOrd="0" destOrd="0" presId="urn:microsoft.com/office/officeart/2005/8/layout/hList7"/>
    <dgm:cxn modelId="{B1A8D85C-D634-488D-AC85-DA1534E84114}" type="presOf" srcId="{A590CE77-6134-400E-A7DD-251146E9AA01}" destId="{B694E9E1-DA2F-4B54-A669-F2D143285112}" srcOrd="1" destOrd="0" presId="urn:microsoft.com/office/officeart/2005/8/layout/hList7"/>
    <dgm:cxn modelId="{AD10416C-7C28-470E-8C39-EB55DE7406F7}" type="presOf" srcId="{5193CB48-F223-4A88-B6F5-E82499C97266}" destId="{DC2166F5-3489-4B55-B6BB-4E95BDC61BDE}" srcOrd="0" destOrd="0" presId="urn:microsoft.com/office/officeart/2005/8/layout/hList7"/>
    <dgm:cxn modelId="{CF4CA9DE-ED78-40AC-B783-F35A364AAA11}" srcId="{12824A54-2D48-49DA-8BE7-F0CCC180FEC8}" destId="{5193CB48-F223-4A88-B6F5-E82499C97266}" srcOrd="1" destOrd="0" parTransId="{86ED772D-37F2-4AF3-B881-32E863C22504}" sibTransId="{A528CF42-21F6-44AF-8E65-0C2651C9C7F0}"/>
    <dgm:cxn modelId="{55474130-9EF9-478D-BE4B-339DD555B849}" type="presOf" srcId="{5193CB48-F223-4A88-B6F5-E82499C97266}" destId="{EEF80136-B3B0-4FAA-841A-AC28400F79A1}" srcOrd="1" destOrd="0" presId="urn:microsoft.com/office/officeart/2005/8/layout/hList7"/>
    <dgm:cxn modelId="{1C066102-262B-4F33-A7C1-F01341DCBB8A}" srcId="{12824A54-2D48-49DA-8BE7-F0CCC180FEC8}" destId="{A590CE77-6134-400E-A7DD-251146E9AA01}" srcOrd="0" destOrd="0" parTransId="{95529AF5-CE69-444C-8FF7-C5AE7682BAD5}" sibTransId="{851D8EDC-0EA8-4F43-BED4-132197DDC5CB}"/>
    <dgm:cxn modelId="{30586CB0-02B9-4324-A3CA-E5F678AAA4B1}" type="presParOf" srcId="{CF6D8B58-8972-4D3F-BB83-E9B8F986BB59}" destId="{247C4D83-A694-4A9E-8C08-B371F5B90DED}" srcOrd="0" destOrd="0" presId="urn:microsoft.com/office/officeart/2005/8/layout/hList7"/>
    <dgm:cxn modelId="{C25584F3-39DD-458D-B4D1-7D52FA8E3D62}" type="presParOf" srcId="{CF6D8B58-8972-4D3F-BB83-E9B8F986BB59}" destId="{FA64B80E-8071-4F89-976F-A92FE549E934}" srcOrd="1" destOrd="0" presId="urn:microsoft.com/office/officeart/2005/8/layout/hList7"/>
    <dgm:cxn modelId="{ACE4DEC0-5F16-4142-854C-15DF84F175FE}" type="presParOf" srcId="{FA64B80E-8071-4F89-976F-A92FE549E934}" destId="{394C8CE6-B04E-4DAD-92FA-84C717A4C359}" srcOrd="0" destOrd="0" presId="urn:microsoft.com/office/officeart/2005/8/layout/hList7"/>
    <dgm:cxn modelId="{09CEE30E-7F9F-4057-A672-5FADB0CEC33E}" type="presParOf" srcId="{394C8CE6-B04E-4DAD-92FA-84C717A4C359}" destId="{5115E9AA-27A7-46C2-A2F5-A84DB0570EF5}" srcOrd="0" destOrd="0" presId="urn:microsoft.com/office/officeart/2005/8/layout/hList7"/>
    <dgm:cxn modelId="{1A995089-BF3E-4EE9-914E-F154F84C4961}" type="presParOf" srcId="{394C8CE6-B04E-4DAD-92FA-84C717A4C359}" destId="{B694E9E1-DA2F-4B54-A669-F2D143285112}" srcOrd="1" destOrd="0" presId="urn:microsoft.com/office/officeart/2005/8/layout/hList7"/>
    <dgm:cxn modelId="{981436CB-64F0-4038-9FCD-6FB77E984EFA}" type="presParOf" srcId="{394C8CE6-B04E-4DAD-92FA-84C717A4C359}" destId="{A2EACA47-C713-4280-BE43-EA9C8F267BBB}" srcOrd="2" destOrd="0" presId="urn:microsoft.com/office/officeart/2005/8/layout/hList7"/>
    <dgm:cxn modelId="{5E3E3BCE-2F13-4189-9DFB-DB98A1FEACF7}" type="presParOf" srcId="{394C8CE6-B04E-4DAD-92FA-84C717A4C359}" destId="{A113DA3F-00F0-45B2-8B94-2AB7C3E9CA61}" srcOrd="3" destOrd="0" presId="urn:microsoft.com/office/officeart/2005/8/layout/hList7"/>
    <dgm:cxn modelId="{ABECA3A1-6368-46D0-AFA3-7AE110C115B2}" type="presParOf" srcId="{FA64B80E-8071-4F89-976F-A92FE549E934}" destId="{983DCB95-FACA-42AE-8EA6-9759E7662310}" srcOrd="1" destOrd="0" presId="urn:microsoft.com/office/officeart/2005/8/layout/hList7"/>
    <dgm:cxn modelId="{E691A809-16C1-4D0C-9558-5059657B4DCF}" type="presParOf" srcId="{FA64B80E-8071-4F89-976F-A92FE549E934}" destId="{6D545886-9554-4E8E-9CA5-137C21DAD367}" srcOrd="2" destOrd="0" presId="urn:microsoft.com/office/officeart/2005/8/layout/hList7"/>
    <dgm:cxn modelId="{975D21C3-26D1-4151-A874-2EDBA80A60B9}" type="presParOf" srcId="{6D545886-9554-4E8E-9CA5-137C21DAD367}" destId="{DC2166F5-3489-4B55-B6BB-4E95BDC61BDE}" srcOrd="0" destOrd="0" presId="urn:microsoft.com/office/officeart/2005/8/layout/hList7"/>
    <dgm:cxn modelId="{4C468B30-D537-4286-978F-8250BF2BB125}" type="presParOf" srcId="{6D545886-9554-4E8E-9CA5-137C21DAD367}" destId="{EEF80136-B3B0-4FAA-841A-AC28400F79A1}" srcOrd="1" destOrd="0" presId="urn:microsoft.com/office/officeart/2005/8/layout/hList7"/>
    <dgm:cxn modelId="{93380CC6-B068-4913-B4D3-04864AC48C87}" type="presParOf" srcId="{6D545886-9554-4E8E-9CA5-137C21DAD367}" destId="{13942C15-92E3-4F8C-9350-CD62ABEEB21C}" srcOrd="2" destOrd="0" presId="urn:microsoft.com/office/officeart/2005/8/layout/hList7"/>
    <dgm:cxn modelId="{9F8978BA-B3C0-422B-9564-A80CB33FA50F}" type="presParOf" srcId="{6D545886-9554-4E8E-9CA5-137C21DAD367}" destId="{F03274F4-891C-42BF-B9A0-5184406023CB}" srcOrd="3" destOrd="0" presId="urn:microsoft.com/office/officeart/2005/8/layout/hList7"/>
    <dgm:cxn modelId="{53319D3C-3999-4568-B4D5-C301C0339C91}" type="presParOf" srcId="{FA64B80E-8071-4F89-976F-A92FE549E934}" destId="{E6F5101A-D3A7-4AB4-8AB5-E7F867CF6B18}" srcOrd="3" destOrd="0" presId="urn:microsoft.com/office/officeart/2005/8/layout/hList7"/>
    <dgm:cxn modelId="{9E09E955-7152-49CE-8522-B5CBCF19BCC8}" type="presParOf" srcId="{FA64B80E-8071-4F89-976F-A92FE549E934}" destId="{69A56F43-8590-41AF-97B4-BC1DB7C1BDE8}" srcOrd="4" destOrd="0" presId="urn:microsoft.com/office/officeart/2005/8/layout/hList7"/>
    <dgm:cxn modelId="{63A622F2-4FCA-4C09-A528-D6FF9C9834E0}" type="presParOf" srcId="{69A56F43-8590-41AF-97B4-BC1DB7C1BDE8}" destId="{D275C03A-8A5F-4D9B-B1CC-31FE4D29B1EB}" srcOrd="0" destOrd="0" presId="urn:microsoft.com/office/officeart/2005/8/layout/hList7"/>
    <dgm:cxn modelId="{3613431A-5EF0-41FA-96E5-3C0B15256E4F}" type="presParOf" srcId="{69A56F43-8590-41AF-97B4-BC1DB7C1BDE8}" destId="{DA6FEBA9-6F60-4482-B93B-7CAD819F30F1}" srcOrd="1" destOrd="0" presId="urn:microsoft.com/office/officeart/2005/8/layout/hList7"/>
    <dgm:cxn modelId="{DD15977F-8846-4B91-ACAD-F657E573C81D}" type="presParOf" srcId="{69A56F43-8590-41AF-97B4-BC1DB7C1BDE8}" destId="{6FFD69B4-6253-42CE-ABF4-2A3CAB240F0F}" srcOrd="2" destOrd="0" presId="urn:microsoft.com/office/officeart/2005/8/layout/hList7"/>
    <dgm:cxn modelId="{0E577AE2-C845-43FC-9649-72982BF5AFB5}" type="presParOf" srcId="{69A56F43-8590-41AF-97B4-BC1DB7C1BDE8}" destId="{016F4969-6290-486F-8573-3BFE8A58242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5C09330-C1AF-408F-8346-138F062CEF13}" type="doc">
      <dgm:prSet loTypeId="urn:microsoft.com/office/officeart/2005/8/layout/bList2" loCatId="list" qsTypeId="urn:microsoft.com/office/officeart/2005/8/quickstyle/simple1" qsCatId="simple" csTypeId="urn:microsoft.com/office/officeart/2005/8/colors/colorful5" csCatId="colorful" phldr="1"/>
      <dgm:spPr/>
    </dgm:pt>
    <dgm:pt modelId="{1DB30A70-1408-4E4E-8D4F-616302D7F73F}">
      <dgm:prSet phldrT="[Text]"/>
      <dgm:spPr/>
      <dgm:t>
        <a:bodyPr/>
        <a:lstStyle/>
        <a:p>
          <a:r>
            <a:rPr lang="hr-HR" dirty="0" smtClean="0"/>
            <a:t>Mentimeter</a:t>
          </a:r>
          <a:endParaRPr lang="en-GB" dirty="0"/>
        </a:p>
      </dgm:t>
    </dgm:pt>
    <dgm:pt modelId="{7132D988-5899-4982-B3A9-53DF9BD3BBD4}" type="parTrans" cxnId="{AE5DA87B-C913-442B-B6CB-9CB9611CD868}">
      <dgm:prSet/>
      <dgm:spPr/>
      <dgm:t>
        <a:bodyPr/>
        <a:lstStyle/>
        <a:p>
          <a:endParaRPr lang="en-GB"/>
        </a:p>
      </dgm:t>
    </dgm:pt>
    <dgm:pt modelId="{6D3804A7-66E7-4AEC-AF20-80A07CA869FE}" type="sibTrans" cxnId="{AE5DA87B-C913-442B-B6CB-9CB9611CD868}">
      <dgm:prSet/>
      <dgm:spPr/>
      <dgm:t>
        <a:bodyPr/>
        <a:lstStyle/>
        <a:p>
          <a:endParaRPr lang="en-GB"/>
        </a:p>
      </dgm:t>
    </dgm:pt>
    <dgm:pt modelId="{0B6AAE97-8446-4431-9AF2-02D9EAD77A73}">
      <dgm:prSet phldrT="[Text]"/>
      <dgm:spPr/>
      <dgm:t>
        <a:bodyPr/>
        <a:lstStyle/>
        <a:p>
          <a:r>
            <a:rPr lang="hr-HR" dirty="0" smtClean="0"/>
            <a:t>Ostali alati koje smo koristili</a:t>
          </a:r>
          <a:endParaRPr lang="en-GB" dirty="0"/>
        </a:p>
      </dgm:t>
    </dgm:pt>
    <dgm:pt modelId="{588FC266-A154-4900-A47A-24F6A1AB56E7}" type="parTrans" cxnId="{024AEFC1-1647-4E9A-96C7-FCD3A761D60D}">
      <dgm:prSet/>
      <dgm:spPr/>
      <dgm:t>
        <a:bodyPr/>
        <a:lstStyle/>
        <a:p>
          <a:endParaRPr lang="en-GB"/>
        </a:p>
      </dgm:t>
    </dgm:pt>
    <dgm:pt modelId="{3B733AC7-2992-45B9-AA86-AA632E6DF191}" type="sibTrans" cxnId="{024AEFC1-1647-4E9A-96C7-FCD3A761D60D}">
      <dgm:prSet/>
      <dgm:spPr/>
      <dgm:t>
        <a:bodyPr/>
        <a:lstStyle/>
        <a:p>
          <a:endParaRPr lang="en-GB"/>
        </a:p>
      </dgm:t>
    </dgm:pt>
    <dgm:pt modelId="{7BCED098-BF24-435C-8315-B4EAC8761EF7}">
      <dgm:prSet phldrT="[Text]"/>
      <dgm:spPr/>
      <dgm:t>
        <a:bodyPr/>
        <a:lstStyle/>
        <a:p>
          <a:r>
            <a:rPr lang="hr-HR" b="0" dirty="0" smtClean="0"/>
            <a:t>Power Point</a:t>
          </a:r>
          <a:endParaRPr lang="en-GB" dirty="0"/>
        </a:p>
      </dgm:t>
    </dgm:pt>
    <dgm:pt modelId="{C7949D31-B8A3-43F9-94D5-201A4490A8C6}" type="parTrans" cxnId="{0FBF500A-3D39-4CF1-8CEA-6A33A939D079}">
      <dgm:prSet/>
      <dgm:spPr/>
      <dgm:t>
        <a:bodyPr/>
        <a:lstStyle/>
        <a:p>
          <a:endParaRPr lang="en-GB"/>
        </a:p>
      </dgm:t>
    </dgm:pt>
    <dgm:pt modelId="{660EB07E-6D42-4E2B-A6EF-5052D2A001BF}" type="sibTrans" cxnId="{0FBF500A-3D39-4CF1-8CEA-6A33A939D079}">
      <dgm:prSet/>
      <dgm:spPr/>
      <dgm:t>
        <a:bodyPr/>
        <a:lstStyle/>
        <a:p>
          <a:endParaRPr lang="en-GB"/>
        </a:p>
      </dgm:t>
    </dgm:pt>
    <dgm:pt modelId="{874E0C8E-8D2A-4E59-B366-153EC7A42FFD}">
      <dgm:prSet phldrT="[Text]"/>
      <dgm:spPr/>
      <dgm:t>
        <a:bodyPr/>
        <a:lstStyle/>
        <a:p>
          <a:r>
            <a:rPr lang="hr-HR" dirty="0" smtClean="0"/>
            <a:t>jednostavan za korištenje </a:t>
          </a:r>
          <a:endParaRPr lang="en-GB" dirty="0"/>
        </a:p>
      </dgm:t>
    </dgm:pt>
    <dgm:pt modelId="{7AEB12F5-6B19-4364-98AE-943F364EF90C}" type="parTrans" cxnId="{26178364-CAB9-40B5-8FE6-1B2063A39789}">
      <dgm:prSet/>
      <dgm:spPr/>
      <dgm:t>
        <a:bodyPr/>
        <a:lstStyle/>
        <a:p>
          <a:endParaRPr lang="en-GB"/>
        </a:p>
      </dgm:t>
    </dgm:pt>
    <dgm:pt modelId="{87E8AE97-B7A0-4507-B6E5-F6653817F8AF}" type="sibTrans" cxnId="{26178364-CAB9-40B5-8FE6-1B2063A39789}">
      <dgm:prSet/>
      <dgm:spPr/>
      <dgm:t>
        <a:bodyPr/>
        <a:lstStyle/>
        <a:p>
          <a:endParaRPr lang="en-GB"/>
        </a:p>
      </dgm:t>
    </dgm:pt>
    <dgm:pt modelId="{15E24093-90C2-492E-9E51-38DA4A66DBFC}">
      <dgm:prSet/>
      <dgm:spPr/>
      <dgm:t>
        <a:bodyPr/>
        <a:lstStyle/>
        <a:p>
          <a:r>
            <a:rPr lang="hr-HR" dirty="0" smtClean="0"/>
            <a:t>zabavne i interaktivne prezentacije</a:t>
          </a:r>
          <a:endParaRPr lang="hr-HR" dirty="0"/>
        </a:p>
      </dgm:t>
    </dgm:pt>
    <dgm:pt modelId="{D32B9FE4-4D59-458D-906C-6419B3E50F1B}" type="parTrans" cxnId="{01CDD16C-C26D-4054-8069-2985F030AD51}">
      <dgm:prSet/>
      <dgm:spPr/>
      <dgm:t>
        <a:bodyPr/>
        <a:lstStyle/>
        <a:p>
          <a:endParaRPr lang="en-GB"/>
        </a:p>
      </dgm:t>
    </dgm:pt>
    <dgm:pt modelId="{E37440CE-3167-4383-9347-018336A13242}" type="sibTrans" cxnId="{01CDD16C-C26D-4054-8069-2985F030AD51}">
      <dgm:prSet/>
      <dgm:spPr/>
      <dgm:t>
        <a:bodyPr/>
        <a:lstStyle/>
        <a:p>
          <a:endParaRPr lang="en-GB"/>
        </a:p>
      </dgm:t>
    </dgm:pt>
    <dgm:pt modelId="{984489B7-2EE5-4E1B-9DB9-EA30B588E3F8}">
      <dgm:prSet/>
      <dgm:spPr/>
      <dgm:t>
        <a:bodyPr/>
        <a:lstStyle/>
        <a:p>
          <a:r>
            <a:rPr lang="hr-HR" dirty="0" smtClean="0"/>
            <a:t>inovativno i nezaboravno</a:t>
          </a:r>
          <a:endParaRPr lang="hr-HR" dirty="0"/>
        </a:p>
      </dgm:t>
    </dgm:pt>
    <dgm:pt modelId="{00CB2825-338B-4402-B9B6-22F83B53BA6D}" type="parTrans" cxnId="{CCA83DD1-C6C1-482D-A369-C303AE6F0288}">
      <dgm:prSet/>
      <dgm:spPr/>
      <dgm:t>
        <a:bodyPr/>
        <a:lstStyle/>
        <a:p>
          <a:endParaRPr lang="en-GB"/>
        </a:p>
      </dgm:t>
    </dgm:pt>
    <dgm:pt modelId="{EA00AC97-F84C-4594-AAF8-B8447CEB7330}" type="sibTrans" cxnId="{CCA83DD1-C6C1-482D-A369-C303AE6F0288}">
      <dgm:prSet/>
      <dgm:spPr/>
      <dgm:t>
        <a:bodyPr/>
        <a:lstStyle/>
        <a:p>
          <a:endParaRPr lang="en-GB"/>
        </a:p>
      </dgm:t>
    </dgm:pt>
    <dgm:pt modelId="{E934E4BE-88CA-4AAB-861B-755971FB6B12}">
      <dgm:prSet/>
      <dgm:spPr/>
      <dgm:t>
        <a:bodyPr/>
        <a:lstStyle/>
        <a:p>
          <a:r>
            <a:rPr lang="hr-HR" b="0" dirty="0" err="1" smtClean="0"/>
            <a:t>Padlet</a:t>
          </a:r>
          <a:endParaRPr lang="hr-HR" b="0" dirty="0"/>
        </a:p>
      </dgm:t>
    </dgm:pt>
    <dgm:pt modelId="{D48AB2E6-5DA4-4C71-A971-28B75AB5EE49}" type="parTrans" cxnId="{387F41B8-F65C-4673-8714-8BECD5D8CB68}">
      <dgm:prSet/>
      <dgm:spPr/>
      <dgm:t>
        <a:bodyPr/>
        <a:lstStyle/>
        <a:p>
          <a:endParaRPr lang="en-GB"/>
        </a:p>
      </dgm:t>
    </dgm:pt>
    <dgm:pt modelId="{C9E356F9-ECFC-4153-BC02-A177795DE76C}" type="sibTrans" cxnId="{387F41B8-F65C-4673-8714-8BECD5D8CB68}">
      <dgm:prSet/>
      <dgm:spPr/>
      <dgm:t>
        <a:bodyPr/>
        <a:lstStyle/>
        <a:p>
          <a:endParaRPr lang="en-GB"/>
        </a:p>
      </dgm:t>
    </dgm:pt>
    <dgm:pt modelId="{7601FF7E-6BC3-42DF-9798-7126A5A382EC}">
      <dgm:prSet/>
      <dgm:spPr/>
      <dgm:t>
        <a:bodyPr/>
        <a:lstStyle/>
        <a:p>
          <a:r>
            <a:rPr lang="hr-HR" altLang="sr-Latn-RS" b="0" smtClean="0"/>
            <a:t>Animacije  </a:t>
          </a:r>
          <a:endParaRPr lang="hr-HR" altLang="sr-Latn-RS" b="0" dirty="0"/>
        </a:p>
      </dgm:t>
    </dgm:pt>
    <dgm:pt modelId="{2BCB811C-F409-4064-AB45-0821C1F3BB47}" type="parTrans" cxnId="{2EC6A343-DCA9-46D7-A383-C608C08A6C29}">
      <dgm:prSet/>
      <dgm:spPr/>
      <dgm:t>
        <a:bodyPr/>
        <a:lstStyle/>
        <a:p>
          <a:endParaRPr lang="en-GB"/>
        </a:p>
      </dgm:t>
    </dgm:pt>
    <dgm:pt modelId="{B4CA632A-19A8-41C8-A804-4F16D4DA26BA}" type="sibTrans" cxnId="{2EC6A343-DCA9-46D7-A383-C608C08A6C29}">
      <dgm:prSet/>
      <dgm:spPr/>
      <dgm:t>
        <a:bodyPr/>
        <a:lstStyle/>
        <a:p>
          <a:endParaRPr lang="en-GB"/>
        </a:p>
      </dgm:t>
    </dgm:pt>
    <dgm:pt modelId="{37C8FE6C-B346-452E-8ADA-DA62F76D6145}">
      <dgm:prSet/>
      <dgm:spPr/>
      <dgm:t>
        <a:bodyPr/>
        <a:lstStyle/>
        <a:p>
          <a:r>
            <a:rPr lang="hr-HR" altLang="sr-Latn-RS" b="0" dirty="0" smtClean="0"/>
            <a:t>Portal Nikola Tesla</a:t>
          </a:r>
          <a:endParaRPr lang="hr-HR" altLang="sr-Latn-RS" b="0" dirty="0"/>
        </a:p>
      </dgm:t>
    </dgm:pt>
    <dgm:pt modelId="{58A9A659-48B8-4DBD-A0F9-8D12FC501DA8}" type="parTrans" cxnId="{51B23131-E7F9-45BB-8164-F49647457C78}">
      <dgm:prSet/>
      <dgm:spPr/>
      <dgm:t>
        <a:bodyPr/>
        <a:lstStyle/>
        <a:p>
          <a:endParaRPr lang="en-GB"/>
        </a:p>
      </dgm:t>
    </dgm:pt>
    <dgm:pt modelId="{2CE7A43A-123F-4AB7-9D3A-B897DBB36AB9}" type="sibTrans" cxnId="{51B23131-E7F9-45BB-8164-F49647457C78}">
      <dgm:prSet/>
      <dgm:spPr/>
      <dgm:t>
        <a:bodyPr/>
        <a:lstStyle/>
        <a:p>
          <a:endParaRPr lang="en-GB"/>
        </a:p>
      </dgm:t>
    </dgm:pt>
    <dgm:pt modelId="{FCE97446-28A6-46E2-8575-AD15112FDF68}">
      <dgm:prSet/>
      <dgm:spPr/>
      <dgm:t>
        <a:bodyPr/>
        <a:lstStyle/>
        <a:p>
          <a:r>
            <a:rPr lang="hr-HR" altLang="sr-Latn-RS" b="0" dirty="0" smtClean="0"/>
            <a:t>Human Anatomy</a:t>
          </a:r>
          <a:endParaRPr lang="hr-HR" altLang="sr-Latn-RS" b="0" dirty="0"/>
        </a:p>
      </dgm:t>
    </dgm:pt>
    <dgm:pt modelId="{E834F88E-2375-400F-9F88-C63D23660DA7}" type="parTrans" cxnId="{9EB1657D-272F-4A7D-B82B-8B6012E65F0B}">
      <dgm:prSet/>
      <dgm:spPr/>
      <dgm:t>
        <a:bodyPr/>
        <a:lstStyle/>
        <a:p>
          <a:endParaRPr lang="en-GB"/>
        </a:p>
      </dgm:t>
    </dgm:pt>
    <dgm:pt modelId="{3E620018-2D37-405E-88DA-F75825F7F5D0}" type="sibTrans" cxnId="{9EB1657D-272F-4A7D-B82B-8B6012E65F0B}">
      <dgm:prSet/>
      <dgm:spPr/>
      <dgm:t>
        <a:bodyPr/>
        <a:lstStyle/>
        <a:p>
          <a:endParaRPr lang="en-GB"/>
        </a:p>
      </dgm:t>
    </dgm:pt>
    <dgm:pt modelId="{F931C7E7-56C5-4018-90D7-FC104E48216F}">
      <dgm:prSet/>
      <dgm:spPr/>
      <dgm:t>
        <a:bodyPr/>
        <a:lstStyle/>
        <a:p>
          <a:r>
            <a:rPr lang="hr-HR" altLang="sr-Latn-RS" b="0" dirty="0" smtClean="0"/>
            <a:t>Metode i strategije izlaganja</a:t>
          </a:r>
          <a:endParaRPr lang="hr-HR" altLang="sr-Latn-RS" b="0" dirty="0"/>
        </a:p>
      </dgm:t>
    </dgm:pt>
    <dgm:pt modelId="{5B2E0C5C-4FCB-4E93-9F82-A3C33CB084CD}" type="parTrans" cxnId="{BC11AE80-5412-4934-9737-9F9BDEC88858}">
      <dgm:prSet/>
      <dgm:spPr/>
      <dgm:t>
        <a:bodyPr/>
        <a:lstStyle/>
        <a:p>
          <a:endParaRPr lang="en-GB"/>
        </a:p>
      </dgm:t>
    </dgm:pt>
    <dgm:pt modelId="{B094EA4F-BF19-4857-AA56-2629DFF699CA}" type="sibTrans" cxnId="{BC11AE80-5412-4934-9737-9F9BDEC88858}">
      <dgm:prSet/>
      <dgm:spPr/>
      <dgm:t>
        <a:bodyPr/>
        <a:lstStyle/>
        <a:p>
          <a:endParaRPr lang="en-GB"/>
        </a:p>
      </dgm:t>
    </dgm:pt>
    <dgm:pt modelId="{DFA03B40-AC7F-4BE7-8E9F-E4DBD90603B2}">
      <dgm:prSet/>
      <dgm:spPr/>
      <dgm:t>
        <a:bodyPr/>
        <a:lstStyle/>
        <a:p>
          <a:r>
            <a:rPr lang="hr-HR" b="0" smtClean="0"/>
            <a:t>Metoda usmenog izlaganja i razgovora</a:t>
          </a:r>
          <a:endParaRPr lang="hr-HR" altLang="sr-Latn-RS" b="0" dirty="0"/>
        </a:p>
      </dgm:t>
    </dgm:pt>
    <dgm:pt modelId="{5FA2F810-67B0-4812-93A2-F6EBB648ACB1}" type="parTrans" cxnId="{032B682B-608B-406F-9610-D1B56597C07E}">
      <dgm:prSet/>
      <dgm:spPr/>
      <dgm:t>
        <a:bodyPr/>
        <a:lstStyle/>
        <a:p>
          <a:endParaRPr lang="en-GB"/>
        </a:p>
      </dgm:t>
    </dgm:pt>
    <dgm:pt modelId="{6776E827-FB28-4852-BF02-7B64CCD5E3F0}" type="sibTrans" cxnId="{032B682B-608B-406F-9610-D1B56597C07E}">
      <dgm:prSet/>
      <dgm:spPr/>
      <dgm:t>
        <a:bodyPr/>
        <a:lstStyle/>
        <a:p>
          <a:endParaRPr lang="en-GB"/>
        </a:p>
      </dgm:t>
    </dgm:pt>
    <dgm:pt modelId="{754D0935-B7A7-4D1D-8BA4-4645A8893A42}">
      <dgm:prSet/>
      <dgm:spPr/>
      <dgm:t>
        <a:bodyPr/>
        <a:lstStyle/>
        <a:p>
          <a:r>
            <a:rPr lang="hr-HR" b="0" smtClean="0"/>
            <a:t>KWL </a:t>
          </a:r>
          <a:endParaRPr lang="hr-HR" b="0" dirty="0"/>
        </a:p>
      </dgm:t>
    </dgm:pt>
    <dgm:pt modelId="{857A48BB-C93D-4F6B-B1DA-1495E857DB0E}" type="parTrans" cxnId="{7AF94A70-3F97-465E-8F63-461A2F9F65BD}">
      <dgm:prSet/>
      <dgm:spPr/>
      <dgm:t>
        <a:bodyPr/>
        <a:lstStyle/>
        <a:p>
          <a:endParaRPr lang="en-GB"/>
        </a:p>
      </dgm:t>
    </dgm:pt>
    <dgm:pt modelId="{B7256330-6471-4C3F-8208-1D96DA03F2DB}" type="sibTrans" cxnId="{7AF94A70-3F97-465E-8F63-461A2F9F65BD}">
      <dgm:prSet/>
      <dgm:spPr/>
      <dgm:t>
        <a:bodyPr/>
        <a:lstStyle/>
        <a:p>
          <a:endParaRPr lang="en-GB"/>
        </a:p>
      </dgm:t>
    </dgm:pt>
    <dgm:pt modelId="{64FA32A1-5167-4D43-9A26-1151E7DD4ED0}" type="pres">
      <dgm:prSet presAssocID="{C5C09330-C1AF-408F-8346-138F062CEF13}" presName="diagram" presStyleCnt="0">
        <dgm:presLayoutVars>
          <dgm:dir/>
          <dgm:animLvl val="lvl"/>
          <dgm:resizeHandles val="exact"/>
        </dgm:presLayoutVars>
      </dgm:prSet>
      <dgm:spPr/>
    </dgm:pt>
    <dgm:pt modelId="{5927387D-CD94-4457-8401-98D9431358FD}" type="pres">
      <dgm:prSet presAssocID="{1DB30A70-1408-4E4E-8D4F-616302D7F73F}" presName="compNode" presStyleCnt="0"/>
      <dgm:spPr/>
    </dgm:pt>
    <dgm:pt modelId="{06CAB01B-6718-499B-A0B6-F283195766DC}" type="pres">
      <dgm:prSet presAssocID="{1DB30A70-1408-4E4E-8D4F-616302D7F73F}" presName="childRec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679BD9-A801-4DBB-B509-7DC1F3D328FD}" type="pres">
      <dgm:prSet presAssocID="{1DB30A70-1408-4E4E-8D4F-616302D7F73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566206B-8771-47FB-8C4D-B68862D005D9}" type="pres">
      <dgm:prSet presAssocID="{1DB30A70-1408-4E4E-8D4F-616302D7F73F}" presName="parentRect" presStyleLbl="alignNode1" presStyleIdx="0" presStyleCnt="3"/>
      <dgm:spPr/>
      <dgm:t>
        <a:bodyPr/>
        <a:lstStyle/>
        <a:p>
          <a:endParaRPr lang="en-GB"/>
        </a:p>
      </dgm:t>
    </dgm:pt>
    <dgm:pt modelId="{50D0E5DB-AEAA-453C-9BF0-DBA9038F72EF}" type="pres">
      <dgm:prSet presAssocID="{1DB30A70-1408-4E4E-8D4F-616302D7F73F}" presName="adorn" presStyleLbl="fgAccFollowNod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DE7231B-0D1D-4535-82D8-3588BC615227}" type="pres">
      <dgm:prSet presAssocID="{6D3804A7-66E7-4AEC-AF20-80A07CA869FE}" presName="sibTrans" presStyleLbl="sibTrans2D1" presStyleIdx="0" presStyleCnt="0"/>
      <dgm:spPr/>
      <dgm:t>
        <a:bodyPr/>
        <a:lstStyle/>
        <a:p>
          <a:endParaRPr lang="hr-HR"/>
        </a:p>
      </dgm:t>
    </dgm:pt>
    <dgm:pt modelId="{0CD9DA97-DF19-4897-9594-87458BC9FD99}" type="pres">
      <dgm:prSet presAssocID="{0B6AAE97-8446-4431-9AF2-02D9EAD77A73}" presName="compNode" presStyleCnt="0"/>
      <dgm:spPr/>
    </dgm:pt>
    <dgm:pt modelId="{CA55623B-0537-48E2-AA94-3C7B9BF0A51C}" type="pres">
      <dgm:prSet presAssocID="{0B6AAE97-8446-4431-9AF2-02D9EAD77A73}" presName="childRec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FD73D34-E4D5-4E1B-9590-EA0F6BEA8772}" type="pres">
      <dgm:prSet presAssocID="{0B6AAE97-8446-4431-9AF2-02D9EAD77A73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6D2A6827-259F-4011-A44A-05FC495BAA50}" type="pres">
      <dgm:prSet presAssocID="{0B6AAE97-8446-4431-9AF2-02D9EAD77A73}" presName="parentRect" presStyleLbl="alignNode1" presStyleIdx="1" presStyleCnt="3"/>
      <dgm:spPr/>
      <dgm:t>
        <a:bodyPr/>
        <a:lstStyle/>
        <a:p>
          <a:endParaRPr lang="hr-HR"/>
        </a:p>
      </dgm:t>
    </dgm:pt>
    <dgm:pt modelId="{1B4FB948-05F6-4B17-B520-59D0C186B918}" type="pres">
      <dgm:prSet presAssocID="{0B6AAE97-8446-4431-9AF2-02D9EAD77A73}" presName="adorn" presStyleLbl="fgAccFollowNod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4842312-EEA2-49C4-AF1C-AF5998920227}" type="pres">
      <dgm:prSet presAssocID="{3B733AC7-2992-45B9-AA86-AA632E6DF191}" presName="sibTrans" presStyleLbl="sibTrans2D1" presStyleIdx="0" presStyleCnt="0"/>
      <dgm:spPr/>
      <dgm:t>
        <a:bodyPr/>
        <a:lstStyle/>
        <a:p>
          <a:endParaRPr lang="hr-HR"/>
        </a:p>
      </dgm:t>
    </dgm:pt>
    <dgm:pt modelId="{F8D6333A-BD75-4208-9B01-99D3D99E0A97}" type="pres">
      <dgm:prSet presAssocID="{F931C7E7-56C5-4018-90D7-FC104E48216F}" presName="compNode" presStyleCnt="0"/>
      <dgm:spPr/>
    </dgm:pt>
    <dgm:pt modelId="{6EDD8803-D467-460C-BC38-E03FCCAB7583}" type="pres">
      <dgm:prSet presAssocID="{F931C7E7-56C5-4018-90D7-FC104E48216F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CC1B51D1-6827-4967-8A10-924893CD2A45}" type="pres">
      <dgm:prSet presAssocID="{F931C7E7-56C5-4018-90D7-FC104E48216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77692BC-A1EE-4C1A-B851-58E2A9D7824D}" type="pres">
      <dgm:prSet presAssocID="{F931C7E7-56C5-4018-90D7-FC104E48216F}" presName="parentRect" presStyleLbl="alignNode1" presStyleIdx="2" presStyleCnt="3"/>
      <dgm:spPr/>
      <dgm:t>
        <a:bodyPr/>
        <a:lstStyle/>
        <a:p>
          <a:endParaRPr lang="en-GB"/>
        </a:p>
      </dgm:t>
    </dgm:pt>
    <dgm:pt modelId="{27A25F56-1710-4385-B9AB-9502946DC074}" type="pres">
      <dgm:prSet presAssocID="{F931C7E7-56C5-4018-90D7-FC104E48216F}" presName="adorn" presStyleLbl="fgAccFollowNod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7C03804E-88BD-4212-9E8A-CCCE4AE8C522}" type="presOf" srcId="{37C8FE6C-B346-452E-8ADA-DA62F76D6145}" destId="{CA55623B-0537-48E2-AA94-3C7B9BF0A51C}" srcOrd="0" destOrd="3" presId="urn:microsoft.com/office/officeart/2005/8/layout/bList2"/>
    <dgm:cxn modelId="{51B23131-E7F9-45BB-8164-F49647457C78}" srcId="{0B6AAE97-8446-4431-9AF2-02D9EAD77A73}" destId="{37C8FE6C-B346-452E-8ADA-DA62F76D6145}" srcOrd="3" destOrd="0" parTransId="{58A9A659-48B8-4DBD-A0F9-8D12FC501DA8}" sibTransId="{2CE7A43A-123F-4AB7-9D3A-B897DBB36AB9}"/>
    <dgm:cxn modelId="{387F41B8-F65C-4673-8714-8BECD5D8CB68}" srcId="{0B6AAE97-8446-4431-9AF2-02D9EAD77A73}" destId="{E934E4BE-88CA-4AAB-861B-755971FB6B12}" srcOrd="1" destOrd="0" parTransId="{D48AB2E6-5DA4-4C71-A971-28B75AB5EE49}" sibTransId="{C9E356F9-ECFC-4153-BC02-A177795DE76C}"/>
    <dgm:cxn modelId="{D694A23F-3DE8-4137-8FBF-269E5C9FB388}" type="presOf" srcId="{F931C7E7-56C5-4018-90D7-FC104E48216F}" destId="{D77692BC-A1EE-4C1A-B851-58E2A9D7824D}" srcOrd="1" destOrd="0" presId="urn:microsoft.com/office/officeart/2005/8/layout/bList2"/>
    <dgm:cxn modelId="{68A4BCAC-5512-4E58-AD4F-7AC28BE61E23}" type="presOf" srcId="{1DB30A70-1408-4E4E-8D4F-616302D7F73F}" destId="{4566206B-8771-47FB-8C4D-B68862D005D9}" srcOrd="1" destOrd="0" presId="urn:microsoft.com/office/officeart/2005/8/layout/bList2"/>
    <dgm:cxn modelId="{DB9E88E5-A7AE-4A86-97CF-1E12B8803079}" type="presOf" srcId="{DFA03B40-AC7F-4BE7-8E9F-E4DBD90603B2}" destId="{6EDD8803-D467-460C-BC38-E03FCCAB7583}" srcOrd="0" destOrd="0" presId="urn:microsoft.com/office/officeart/2005/8/layout/bList2"/>
    <dgm:cxn modelId="{1E14307E-4BD2-4CFF-AA89-F993C57C748F}" type="presOf" srcId="{C5C09330-C1AF-408F-8346-138F062CEF13}" destId="{64FA32A1-5167-4D43-9A26-1151E7DD4ED0}" srcOrd="0" destOrd="0" presId="urn:microsoft.com/office/officeart/2005/8/layout/bList2"/>
    <dgm:cxn modelId="{024AEFC1-1647-4E9A-96C7-FCD3A761D60D}" srcId="{C5C09330-C1AF-408F-8346-138F062CEF13}" destId="{0B6AAE97-8446-4431-9AF2-02D9EAD77A73}" srcOrd="1" destOrd="0" parTransId="{588FC266-A154-4900-A47A-24F6A1AB56E7}" sibTransId="{3B733AC7-2992-45B9-AA86-AA632E6DF191}"/>
    <dgm:cxn modelId="{5EC9832E-E8DC-44D2-8EC0-0E151BCD93E6}" type="presOf" srcId="{F931C7E7-56C5-4018-90D7-FC104E48216F}" destId="{CC1B51D1-6827-4967-8A10-924893CD2A45}" srcOrd="0" destOrd="0" presId="urn:microsoft.com/office/officeart/2005/8/layout/bList2"/>
    <dgm:cxn modelId="{07545457-AD36-4890-909F-19C87746E2D2}" type="presOf" srcId="{984489B7-2EE5-4E1B-9DB9-EA30B588E3F8}" destId="{06CAB01B-6718-499B-A0B6-F283195766DC}" srcOrd="0" destOrd="2" presId="urn:microsoft.com/office/officeart/2005/8/layout/bList2"/>
    <dgm:cxn modelId="{857F3296-FE8C-4AB2-88BF-817F720E2EC9}" type="presOf" srcId="{15E24093-90C2-492E-9E51-38DA4A66DBFC}" destId="{06CAB01B-6718-499B-A0B6-F283195766DC}" srcOrd="0" destOrd="1" presId="urn:microsoft.com/office/officeart/2005/8/layout/bList2"/>
    <dgm:cxn modelId="{1422E0D6-A8E4-4880-AD19-628848DE0460}" type="presOf" srcId="{7601FF7E-6BC3-42DF-9798-7126A5A382EC}" destId="{CA55623B-0537-48E2-AA94-3C7B9BF0A51C}" srcOrd="0" destOrd="2" presId="urn:microsoft.com/office/officeart/2005/8/layout/bList2"/>
    <dgm:cxn modelId="{9EB1657D-272F-4A7D-B82B-8B6012E65F0B}" srcId="{0B6AAE97-8446-4431-9AF2-02D9EAD77A73}" destId="{FCE97446-28A6-46E2-8575-AD15112FDF68}" srcOrd="4" destOrd="0" parTransId="{E834F88E-2375-400F-9F88-C63D23660DA7}" sibTransId="{3E620018-2D37-405E-88DA-F75825F7F5D0}"/>
    <dgm:cxn modelId="{BC11AE80-5412-4934-9737-9F9BDEC88858}" srcId="{C5C09330-C1AF-408F-8346-138F062CEF13}" destId="{F931C7E7-56C5-4018-90D7-FC104E48216F}" srcOrd="2" destOrd="0" parTransId="{5B2E0C5C-4FCB-4E93-9F82-A3C33CB084CD}" sibTransId="{B094EA4F-BF19-4857-AA56-2629DFF699CA}"/>
    <dgm:cxn modelId="{E591E957-1418-4748-B9C2-A56441169FCD}" type="presOf" srcId="{7BCED098-BF24-435C-8315-B4EAC8761EF7}" destId="{CA55623B-0537-48E2-AA94-3C7B9BF0A51C}" srcOrd="0" destOrd="0" presId="urn:microsoft.com/office/officeart/2005/8/layout/bList2"/>
    <dgm:cxn modelId="{F05800C4-A4A2-4AC2-85ED-8BB6F12B8A8A}" type="presOf" srcId="{6D3804A7-66E7-4AEC-AF20-80A07CA869FE}" destId="{9DE7231B-0D1D-4535-82D8-3588BC615227}" srcOrd="0" destOrd="0" presId="urn:microsoft.com/office/officeart/2005/8/layout/bList2"/>
    <dgm:cxn modelId="{AE5DA87B-C913-442B-B6CB-9CB9611CD868}" srcId="{C5C09330-C1AF-408F-8346-138F062CEF13}" destId="{1DB30A70-1408-4E4E-8D4F-616302D7F73F}" srcOrd="0" destOrd="0" parTransId="{7132D988-5899-4982-B3A9-53DF9BD3BBD4}" sibTransId="{6D3804A7-66E7-4AEC-AF20-80A07CA869FE}"/>
    <dgm:cxn modelId="{CD9A4A7D-CA09-4244-B1D4-D681F08588B5}" type="presOf" srcId="{0B6AAE97-8446-4431-9AF2-02D9EAD77A73}" destId="{6D2A6827-259F-4011-A44A-05FC495BAA50}" srcOrd="1" destOrd="0" presId="urn:microsoft.com/office/officeart/2005/8/layout/bList2"/>
    <dgm:cxn modelId="{ECE7AE2C-B990-4923-A777-BE951933538A}" type="presOf" srcId="{1DB30A70-1408-4E4E-8D4F-616302D7F73F}" destId="{24679BD9-A801-4DBB-B509-7DC1F3D328FD}" srcOrd="0" destOrd="0" presId="urn:microsoft.com/office/officeart/2005/8/layout/bList2"/>
    <dgm:cxn modelId="{90E78BD4-3B44-4054-8C03-500896ED78D2}" type="presOf" srcId="{874E0C8E-8D2A-4E59-B366-153EC7A42FFD}" destId="{06CAB01B-6718-499B-A0B6-F283195766DC}" srcOrd="0" destOrd="0" presId="urn:microsoft.com/office/officeart/2005/8/layout/bList2"/>
    <dgm:cxn modelId="{7AF94A70-3F97-465E-8F63-461A2F9F65BD}" srcId="{F931C7E7-56C5-4018-90D7-FC104E48216F}" destId="{754D0935-B7A7-4D1D-8BA4-4645A8893A42}" srcOrd="1" destOrd="0" parTransId="{857A48BB-C93D-4F6B-B1DA-1495E857DB0E}" sibTransId="{B7256330-6471-4C3F-8208-1D96DA03F2DB}"/>
    <dgm:cxn modelId="{01CDD16C-C26D-4054-8069-2985F030AD51}" srcId="{1DB30A70-1408-4E4E-8D4F-616302D7F73F}" destId="{15E24093-90C2-492E-9E51-38DA4A66DBFC}" srcOrd="1" destOrd="0" parTransId="{D32B9FE4-4D59-458D-906C-6419B3E50F1B}" sibTransId="{E37440CE-3167-4383-9347-018336A13242}"/>
    <dgm:cxn modelId="{CC3080F2-F70B-42B4-81AB-D135D0C32086}" type="presOf" srcId="{0B6AAE97-8446-4431-9AF2-02D9EAD77A73}" destId="{8FD73D34-E4D5-4E1B-9590-EA0F6BEA8772}" srcOrd="0" destOrd="0" presId="urn:microsoft.com/office/officeart/2005/8/layout/bList2"/>
    <dgm:cxn modelId="{2EC6A343-DCA9-46D7-A383-C608C08A6C29}" srcId="{0B6AAE97-8446-4431-9AF2-02D9EAD77A73}" destId="{7601FF7E-6BC3-42DF-9798-7126A5A382EC}" srcOrd="2" destOrd="0" parTransId="{2BCB811C-F409-4064-AB45-0821C1F3BB47}" sibTransId="{B4CA632A-19A8-41C8-A804-4F16D4DA26BA}"/>
    <dgm:cxn modelId="{CCA83DD1-C6C1-482D-A369-C303AE6F0288}" srcId="{1DB30A70-1408-4E4E-8D4F-616302D7F73F}" destId="{984489B7-2EE5-4E1B-9DB9-EA30B588E3F8}" srcOrd="2" destOrd="0" parTransId="{00CB2825-338B-4402-B9B6-22F83B53BA6D}" sibTransId="{EA00AC97-F84C-4594-AAF8-B8447CEB7330}"/>
    <dgm:cxn modelId="{DC2A7F59-4865-4D1F-AB80-5ABCE972C7D4}" type="presOf" srcId="{3B733AC7-2992-45B9-AA86-AA632E6DF191}" destId="{84842312-EEA2-49C4-AF1C-AF5998920227}" srcOrd="0" destOrd="0" presId="urn:microsoft.com/office/officeart/2005/8/layout/bList2"/>
    <dgm:cxn modelId="{B67245F1-6F3C-402D-B164-2274705F43C4}" type="presOf" srcId="{E934E4BE-88CA-4AAB-861B-755971FB6B12}" destId="{CA55623B-0537-48E2-AA94-3C7B9BF0A51C}" srcOrd="0" destOrd="1" presId="urn:microsoft.com/office/officeart/2005/8/layout/bList2"/>
    <dgm:cxn modelId="{7E07962C-B075-4305-ACAC-B53963CE0A4A}" type="presOf" srcId="{754D0935-B7A7-4D1D-8BA4-4645A8893A42}" destId="{6EDD8803-D467-460C-BC38-E03FCCAB7583}" srcOrd="0" destOrd="1" presId="urn:microsoft.com/office/officeart/2005/8/layout/bList2"/>
    <dgm:cxn modelId="{26178364-CAB9-40B5-8FE6-1B2063A39789}" srcId="{1DB30A70-1408-4E4E-8D4F-616302D7F73F}" destId="{874E0C8E-8D2A-4E59-B366-153EC7A42FFD}" srcOrd="0" destOrd="0" parTransId="{7AEB12F5-6B19-4364-98AE-943F364EF90C}" sibTransId="{87E8AE97-B7A0-4507-B6E5-F6653817F8AF}"/>
    <dgm:cxn modelId="{032B682B-608B-406F-9610-D1B56597C07E}" srcId="{F931C7E7-56C5-4018-90D7-FC104E48216F}" destId="{DFA03B40-AC7F-4BE7-8E9F-E4DBD90603B2}" srcOrd="0" destOrd="0" parTransId="{5FA2F810-67B0-4812-93A2-F6EBB648ACB1}" sibTransId="{6776E827-FB28-4852-BF02-7B64CCD5E3F0}"/>
    <dgm:cxn modelId="{EE1ADC4F-8F38-47D4-A15E-B976F67F4081}" type="presOf" srcId="{FCE97446-28A6-46E2-8575-AD15112FDF68}" destId="{CA55623B-0537-48E2-AA94-3C7B9BF0A51C}" srcOrd="0" destOrd="4" presId="urn:microsoft.com/office/officeart/2005/8/layout/bList2"/>
    <dgm:cxn modelId="{0FBF500A-3D39-4CF1-8CEA-6A33A939D079}" srcId="{0B6AAE97-8446-4431-9AF2-02D9EAD77A73}" destId="{7BCED098-BF24-435C-8315-B4EAC8761EF7}" srcOrd="0" destOrd="0" parTransId="{C7949D31-B8A3-43F9-94D5-201A4490A8C6}" sibTransId="{660EB07E-6D42-4E2B-A6EF-5052D2A001BF}"/>
    <dgm:cxn modelId="{4A1EE80E-9517-48D1-862A-C37C19A50AE7}" type="presParOf" srcId="{64FA32A1-5167-4D43-9A26-1151E7DD4ED0}" destId="{5927387D-CD94-4457-8401-98D9431358FD}" srcOrd="0" destOrd="0" presId="urn:microsoft.com/office/officeart/2005/8/layout/bList2"/>
    <dgm:cxn modelId="{89AFCBB8-D748-4BD3-B401-6A447B09B946}" type="presParOf" srcId="{5927387D-CD94-4457-8401-98D9431358FD}" destId="{06CAB01B-6718-499B-A0B6-F283195766DC}" srcOrd="0" destOrd="0" presId="urn:microsoft.com/office/officeart/2005/8/layout/bList2"/>
    <dgm:cxn modelId="{E8614E26-748A-45A5-B7CC-FDA82590BD66}" type="presParOf" srcId="{5927387D-CD94-4457-8401-98D9431358FD}" destId="{24679BD9-A801-4DBB-B509-7DC1F3D328FD}" srcOrd="1" destOrd="0" presId="urn:microsoft.com/office/officeart/2005/8/layout/bList2"/>
    <dgm:cxn modelId="{11BEC038-50B8-4FA2-919D-31D929C8096D}" type="presParOf" srcId="{5927387D-CD94-4457-8401-98D9431358FD}" destId="{4566206B-8771-47FB-8C4D-B68862D005D9}" srcOrd="2" destOrd="0" presId="urn:microsoft.com/office/officeart/2005/8/layout/bList2"/>
    <dgm:cxn modelId="{6E9B8585-68AA-4DC5-B0EA-FE91FC162B1C}" type="presParOf" srcId="{5927387D-CD94-4457-8401-98D9431358FD}" destId="{50D0E5DB-AEAA-453C-9BF0-DBA9038F72EF}" srcOrd="3" destOrd="0" presId="urn:microsoft.com/office/officeart/2005/8/layout/bList2"/>
    <dgm:cxn modelId="{A4F68070-22AE-4A8B-9A0C-5372AFB7B837}" type="presParOf" srcId="{64FA32A1-5167-4D43-9A26-1151E7DD4ED0}" destId="{9DE7231B-0D1D-4535-82D8-3588BC615227}" srcOrd="1" destOrd="0" presId="urn:microsoft.com/office/officeart/2005/8/layout/bList2"/>
    <dgm:cxn modelId="{C5568C00-5187-4854-9A71-3D9D676A2F34}" type="presParOf" srcId="{64FA32A1-5167-4D43-9A26-1151E7DD4ED0}" destId="{0CD9DA97-DF19-4897-9594-87458BC9FD99}" srcOrd="2" destOrd="0" presId="urn:microsoft.com/office/officeart/2005/8/layout/bList2"/>
    <dgm:cxn modelId="{EFAC4135-21D5-412B-B035-418F019148CC}" type="presParOf" srcId="{0CD9DA97-DF19-4897-9594-87458BC9FD99}" destId="{CA55623B-0537-48E2-AA94-3C7B9BF0A51C}" srcOrd="0" destOrd="0" presId="urn:microsoft.com/office/officeart/2005/8/layout/bList2"/>
    <dgm:cxn modelId="{845456D5-AAA6-4BFF-9AC8-11271889A446}" type="presParOf" srcId="{0CD9DA97-DF19-4897-9594-87458BC9FD99}" destId="{8FD73D34-E4D5-4E1B-9590-EA0F6BEA8772}" srcOrd="1" destOrd="0" presId="urn:microsoft.com/office/officeart/2005/8/layout/bList2"/>
    <dgm:cxn modelId="{B9DCADCF-7DAE-4B5F-9E3B-6DD14AD94BBD}" type="presParOf" srcId="{0CD9DA97-DF19-4897-9594-87458BC9FD99}" destId="{6D2A6827-259F-4011-A44A-05FC495BAA50}" srcOrd="2" destOrd="0" presId="urn:microsoft.com/office/officeart/2005/8/layout/bList2"/>
    <dgm:cxn modelId="{D5B98750-0272-4DAF-849C-360E3A35948D}" type="presParOf" srcId="{0CD9DA97-DF19-4897-9594-87458BC9FD99}" destId="{1B4FB948-05F6-4B17-B520-59D0C186B918}" srcOrd="3" destOrd="0" presId="urn:microsoft.com/office/officeart/2005/8/layout/bList2"/>
    <dgm:cxn modelId="{099CACE0-5BD1-4194-BEF0-DCB6D37D3447}" type="presParOf" srcId="{64FA32A1-5167-4D43-9A26-1151E7DD4ED0}" destId="{84842312-EEA2-49C4-AF1C-AF5998920227}" srcOrd="3" destOrd="0" presId="urn:microsoft.com/office/officeart/2005/8/layout/bList2"/>
    <dgm:cxn modelId="{283F28AD-EC10-408D-8E71-F73905D0F2EE}" type="presParOf" srcId="{64FA32A1-5167-4D43-9A26-1151E7DD4ED0}" destId="{F8D6333A-BD75-4208-9B01-99D3D99E0A97}" srcOrd="4" destOrd="0" presId="urn:microsoft.com/office/officeart/2005/8/layout/bList2"/>
    <dgm:cxn modelId="{CA3EEF09-EB38-4E84-A83D-BB8AC3AB469E}" type="presParOf" srcId="{F8D6333A-BD75-4208-9B01-99D3D99E0A97}" destId="{6EDD8803-D467-460C-BC38-E03FCCAB7583}" srcOrd="0" destOrd="0" presId="urn:microsoft.com/office/officeart/2005/8/layout/bList2"/>
    <dgm:cxn modelId="{030F52D6-4E98-47DF-A4CA-22BCA1D2466C}" type="presParOf" srcId="{F8D6333A-BD75-4208-9B01-99D3D99E0A97}" destId="{CC1B51D1-6827-4967-8A10-924893CD2A45}" srcOrd="1" destOrd="0" presId="urn:microsoft.com/office/officeart/2005/8/layout/bList2"/>
    <dgm:cxn modelId="{83647A58-9322-4C85-BCA8-060750134CCE}" type="presParOf" srcId="{F8D6333A-BD75-4208-9B01-99D3D99E0A97}" destId="{D77692BC-A1EE-4C1A-B851-58E2A9D7824D}" srcOrd="2" destOrd="0" presId="urn:microsoft.com/office/officeart/2005/8/layout/bList2"/>
    <dgm:cxn modelId="{EA30DC30-E59E-49BF-B55A-849BA023855A}" type="presParOf" srcId="{F8D6333A-BD75-4208-9B01-99D3D99E0A97}" destId="{27A25F56-1710-4385-B9AB-9502946DC074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3347442-A63E-4C51-94CD-8005BA60609B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r-HR"/>
        </a:p>
      </dgm:t>
    </dgm:pt>
    <dgm:pt modelId="{9C3E1AF9-37E8-44FB-9221-A1CAD740D2C2}">
      <dgm:prSet phldrT="[Tekst]"/>
      <dgm:spPr/>
      <dgm:t>
        <a:bodyPr/>
        <a:lstStyle/>
        <a:p>
          <a:r>
            <a:rPr lang="hr-HR" dirty="0" smtClean="0"/>
            <a:t>Znanje ne poznaje daljinu</a:t>
          </a:r>
          <a:endParaRPr lang="hr-HR" dirty="0"/>
        </a:p>
      </dgm:t>
    </dgm:pt>
    <dgm:pt modelId="{65221635-C71B-477A-969F-FFD155DCA464}" type="parTrans" cxnId="{A700ACC3-8BE2-4AAE-8F2A-B5318875AB5F}">
      <dgm:prSet/>
      <dgm:spPr/>
      <dgm:t>
        <a:bodyPr/>
        <a:lstStyle/>
        <a:p>
          <a:endParaRPr lang="hr-HR">
            <a:solidFill>
              <a:srgbClr val="002060"/>
            </a:solidFill>
          </a:endParaRPr>
        </a:p>
      </dgm:t>
    </dgm:pt>
    <dgm:pt modelId="{7BB5CF47-A7A3-4571-A754-53B9C857E495}" type="sibTrans" cxnId="{A700ACC3-8BE2-4AAE-8F2A-B5318875AB5F}">
      <dgm:prSet/>
      <dgm:spPr/>
      <dgm:t>
        <a:bodyPr/>
        <a:lstStyle/>
        <a:p>
          <a:endParaRPr lang="hr-HR">
            <a:solidFill>
              <a:srgbClr val="002060"/>
            </a:solidFill>
          </a:endParaRPr>
        </a:p>
      </dgm:t>
    </dgm:pt>
    <dgm:pt modelId="{54F5F085-2840-4ED9-806C-B6DDA7F9050E}">
      <dgm:prSet phldrT="[Tekst]" custT="1"/>
      <dgm:spPr/>
      <dgm:t>
        <a:bodyPr/>
        <a:lstStyle/>
        <a:p>
          <a:r>
            <a:rPr lang="hr-HR" sz="1300" b="1" dirty="0" smtClean="0"/>
            <a:t>Pula je učila o vitalnim znakovima, a naučeno smo potvrdili i rezultatima kviza</a:t>
          </a:r>
          <a:endParaRPr lang="hr-HR" sz="1300" b="1" dirty="0"/>
        </a:p>
      </dgm:t>
    </dgm:pt>
    <dgm:pt modelId="{E78A347E-736D-43D7-8FA1-5EF72FAF27EB}" type="parTrans" cxnId="{C36E65C9-8311-4090-ACB0-28C3D9FFB10C}">
      <dgm:prSet/>
      <dgm:spPr/>
      <dgm:t>
        <a:bodyPr/>
        <a:lstStyle/>
        <a:p>
          <a:endParaRPr lang="hr-HR">
            <a:solidFill>
              <a:srgbClr val="002060"/>
            </a:solidFill>
          </a:endParaRPr>
        </a:p>
      </dgm:t>
    </dgm:pt>
    <dgm:pt modelId="{03961A67-4D0C-4BA7-8AFA-86D37A7C07E7}" type="sibTrans" cxnId="{C36E65C9-8311-4090-ACB0-28C3D9FFB10C}">
      <dgm:prSet/>
      <dgm:spPr/>
      <dgm:t>
        <a:bodyPr/>
        <a:lstStyle/>
        <a:p>
          <a:endParaRPr lang="hr-HR">
            <a:solidFill>
              <a:srgbClr val="002060"/>
            </a:solidFill>
          </a:endParaRPr>
        </a:p>
      </dgm:t>
    </dgm:pt>
    <dgm:pt modelId="{F8AA50E5-0F33-4EB2-8ECD-86396274BF89}">
      <dgm:prSet phldrT="[Tekst]" custT="1"/>
      <dgm:spPr/>
      <dgm:t>
        <a:bodyPr/>
        <a:lstStyle/>
        <a:p>
          <a:r>
            <a:rPr lang="hr-HR" sz="1600" b="1" dirty="0" smtClean="0"/>
            <a:t>Učenici iz Novog mesta su učili o dobrobiti vježbi</a:t>
          </a:r>
          <a:endParaRPr lang="hr-HR" sz="1600" b="1" dirty="0"/>
        </a:p>
      </dgm:t>
    </dgm:pt>
    <dgm:pt modelId="{B4F03239-995D-4940-95D4-457F52BC2C9D}" type="parTrans" cxnId="{C30B4CF3-7641-4A79-AFF0-E0D6F74C1F5C}">
      <dgm:prSet/>
      <dgm:spPr/>
      <dgm:t>
        <a:bodyPr/>
        <a:lstStyle/>
        <a:p>
          <a:endParaRPr lang="en-GB"/>
        </a:p>
      </dgm:t>
    </dgm:pt>
    <dgm:pt modelId="{6F6A22B1-13BF-4EC6-BEC1-822E461F267D}" type="sibTrans" cxnId="{C30B4CF3-7641-4A79-AFF0-E0D6F74C1F5C}">
      <dgm:prSet/>
      <dgm:spPr/>
      <dgm:t>
        <a:bodyPr/>
        <a:lstStyle/>
        <a:p>
          <a:endParaRPr lang="en-GB"/>
        </a:p>
      </dgm:t>
    </dgm:pt>
    <dgm:pt modelId="{F6600DA7-EAA4-4FA1-8C17-193009D553E4}">
      <dgm:prSet phldrT="[Tekst]" custT="1"/>
      <dgm:spPr/>
      <dgm:t>
        <a:bodyPr/>
        <a:lstStyle/>
        <a:p>
          <a:r>
            <a:rPr lang="hr-HR" sz="1600" b="1" dirty="0" smtClean="0"/>
            <a:t>Nismo ostali na tome, neki su i odvježbali</a:t>
          </a:r>
          <a:endParaRPr lang="hr-HR" sz="1600" b="1" dirty="0"/>
        </a:p>
      </dgm:t>
    </dgm:pt>
    <dgm:pt modelId="{A9BE0B54-D91A-4540-96C5-7CDD1DCC2FCD}" type="parTrans" cxnId="{322C8CF5-B94F-435F-AEDA-D3D794EE9684}">
      <dgm:prSet/>
      <dgm:spPr/>
      <dgm:t>
        <a:bodyPr/>
        <a:lstStyle/>
        <a:p>
          <a:endParaRPr lang="en-GB"/>
        </a:p>
      </dgm:t>
    </dgm:pt>
    <dgm:pt modelId="{D6C25317-2387-46ED-919F-85782D1647FF}" type="sibTrans" cxnId="{322C8CF5-B94F-435F-AEDA-D3D794EE9684}">
      <dgm:prSet/>
      <dgm:spPr/>
      <dgm:t>
        <a:bodyPr/>
        <a:lstStyle/>
        <a:p>
          <a:endParaRPr lang="en-GB"/>
        </a:p>
      </dgm:t>
    </dgm:pt>
    <dgm:pt modelId="{B269A3C6-A341-4777-8D9E-D45574657D18}" type="pres">
      <dgm:prSet presAssocID="{93347442-A63E-4C51-94CD-8005BA60609B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967FC409-8E08-4F2D-B346-39A5C4CA5B71}" type="pres">
      <dgm:prSet presAssocID="{9C3E1AF9-37E8-44FB-9221-A1CAD740D2C2}" presName="chaos" presStyleCnt="0"/>
      <dgm:spPr/>
      <dgm:t>
        <a:bodyPr/>
        <a:lstStyle/>
        <a:p>
          <a:endParaRPr lang="en-GB"/>
        </a:p>
      </dgm:t>
    </dgm:pt>
    <dgm:pt modelId="{F1AC0DC7-C468-4E98-9464-1327704E623A}" type="pres">
      <dgm:prSet presAssocID="{9C3E1AF9-37E8-44FB-9221-A1CAD740D2C2}" presName="parTx1" presStyleLbl="revTx" presStyleIdx="0" presStyleCnt="3"/>
      <dgm:spPr/>
      <dgm:t>
        <a:bodyPr/>
        <a:lstStyle/>
        <a:p>
          <a:endParaRPr lang="en-GB"/>
        </a:p>
      </dgm:t>
    </dgm:pt>
    <dgm:pt modelId="{33706686-625B-4CD1-B274-B8C0795D9D67}" type="pres">
      <dgm:prSet presAssocID="{9C3E1AF9-37E8-44FB-9221-A1CAD740D2C2}" presName="c1" presStyleLbl="node1" presStyleIdx="0" presStyleCnt="19"/>
      <dgm:spPr/>
      <dgm:t>
        <a:bodyPr/>
        <a:lstStyle/>
        <a:p>
          <a:endParaRPr lang="en-GB"/>
        </a:p>
      </dgm:t>
    </dgm:pt>
    <dgm:pt modelId="{19681191-6049-4BBB-8C49-BF2C721B0BDD}" type="pres">
      <dgm:prSet presAssocID="{9C3E1AF9-37E8-44FB-9221-A1CAD740D2C2}" presName="c2" presStyleLbl="node1" presStyleIdx="1" presStyleCnt="19"/>
      <dgm:spPr/>
      <dgm:t>
        <a:bodyPr/>
        <a:lstStyle/>
        <a:p>
          <a:endParaRPr lang="en-GB"/>
        </a:p>
      </dgm:t>
    </dgm:pt>
    <dgm:pt modelId="{672AA3AA-0FF8-482A-873C-C4E47643C454}" type="pres">
      <dgm:prSet presAssocID="{9C3E1AF9-37E8-44FB-9221-A1CAD740D2C2}" presName="c3" presStyleLbl="node1" presStyleIdx="2" presStyleCnt="19"/>
      <dgm:spPr/>
      <dgm:t>
        <a:bodyPr/>
        <a:lstStyle/>
        <a:p>
          <a:endParaRPr lang="en-GB"/>
        </a:p>
      </dgm:t>
    </dgm:pt>
    <dgm:pt modelId="{3D169470-A873-4F29-8364-0EB8AA026728}" type="pres">
      <dgm:prSet presAssocID="{9C3E1AF9-37E8-44FB-9221-A1CAD740D2C2}" presName="c4" presStyleLbl="node1" presStyleIdx="3" presStyleCnt="19"/>
      <dgm:spPr/>
      <dgm:t>
        <a:bodyPr/>
        <a:lstStyle/>
        <a:p>
          <a:endParaRPr lang="en-GB"/>
        </a:p>
      </dgm:t>
    </dgm:pt>
    <dgm:pt modelId="{1FE9298C-7B02-423A-9560-971BD325D3FE}" type="pres">
      <dgm:prSet presAssocID="{9C3E1AF9-37E8-44FB-9221-A1CAD740D2C2}" presName="c5" presStyleLbl="node1" presStyleIdx="4" presStyleCnt="19"/>
      <dgm:spPr/>
      <dgm:t>
        <a:bodyPr/>
        <a:lstStyle/>
        <a:p>
          <a:endParaRPr lang="en-GB"/>
        </a:p>
      </dgm:t>
    </dgm:pt>
    <dgm:pt modelId="{DC53AD18-95B9-4A60-AC6C-AF30FBED383B}" type="pres">
      <dgm:prSet presAssocID="{9C3E1AF9-37E8-44FB-9221-A1CAD740D2C2}" presName="c6" presStyleLbl="node1" presStyleIdx="5" presStyleCnt="19"/>
      <dgm:spPr/>
      <dgm:t>
        <a:bodyPr/>
        <a:lstStyle/>
        <a:p>
          <a:endParaRPr lang="en-GB"/>
        </a:p>
      </dgm:t>
    </dgm:pt>
    <dgm:pt modelId="{DC705840-F1A0-4980-B811-DF4B35197DBB}" type="pres">
      <dgm:prSet presAssocID="{9C3E1AF9-37E8-44FB-9221-A1CAD740D2C2}" presName="c7" presStyleLbl="node1" presStyleIdx="6" presStyleCnt="19"/>
      <dgm:spPr/>
      <dgm:t>
        <a:bodyPr/>
        <a:lstStyle/>
        <a:p>
          <a:endParaRPr lang="en-GB"/>
        </a:p>
      </dgm:t>
    </dgm:pt>
    <dgm:pt modelId="{AD0A6D09-DDD9-43FF-B5DF-45D4138EACDF}" type="pres">
      <dgm:prSet presAssocID="{9C3E1AF9-37E8-44FB-9221-A1CAD740D2C2}" presName="c8" presStyleLbl="node1" presStyleIdx="7" presStyleCnt="19"/>
      <dgm:spPr/>
      <dgm:t>
        <a:bodyPr/>
        <a:lstStyle/>
        <a:p>
          <a:endParaRPr lang="en-GB"/>
        </a:p>
      </dgm:t>
    </dgm:pt>
    <dgm:pt modelId="{2F349C7A-0705-45C5-B36B-85C3EF8E7003}" type="pres">
      <dgm:prSet presAssocID="{9C3E1AF9-37E8-44FB-9221-A1CAD740D2C2}" presName="c9" presStyleLbl="node1" presStyleIdx="8" presStyleCnt="19"/>
      <dgm:spPr/>
      <dgm:t>
        <a:bodyPr/>
        <a:lstStyle/>
        <a:p>
          <a:endParaRPr lang="en-GB"/>
        </a:p>
      </dgm:t>
    </dgm:pt>
    <dgm:pt modelId="{65A1EC33-B1FA-43BA-9287-B8881C0C1FA6}" type="pres">
      <dgm:prSet presAssocID="{9C3E1AF9-37E8-44FB-9221-A1CAD740D2C2}" presName="c10" presStyleLbl="node1" presStyleIdx="9" presStyleCnt="19"/>
      <dgm:spPr/>
      <dgm:t>
        <a:bodyPr/>
        <a:lstStyle/>
        <a:p>
          <a:endParaRPr lang="en-GB"/>
        </a:p>
      </dgm:t>
    </dgm:pt>
    <dgm:pt modelId="{E0910603-76CD-4982-AE51-13F0ED67EC9E}" type="pres">
      <dgm:prSet presAssocID="{9C3E1AF9-37E8-44FB-9221-A1CAD740D2C2}" presName="c11" presStyleLbl="node1" presStyleIdx="10" presStyleCnt="19"/>
      <dgm:spPr/>
      <dgm:t>
        <a:bodyPr/>
        <a:lstStyle/>
        <a:p>
          <a:endParaRPr lang="en-GB"/>
        </a:p>
      </dgm:t>
    </dgm:pt>
    <dgm:pt modelId="{53BFDA67-CF52-4218-9AD7-3A8B43E767E5}" type="pres">
      <dgm:prSet presAssocID="{9C3E1AF9-37E8-44FB-9221-A1CAD740D2C2}" presName="c12" presStyleLbl="node1" presStyleIdx="11" presStyleCnt="19"/>
      <dgm:spPr/>
      <dgm:t>
        <a:bodyPr/>
        <a:lstStyle/>
        <a:p>
          <a:endParaRPr lang="en-GB"/>
        </a:p>
      </dgm:t>
    </dgm:pt>
    <dgm:pt modelId="{98919646-85AE-4547-8423-ED8033EE653C}" type="pres">
      <dgm:prSet presAssocID="{9C3E1AF9-37E8-44FB-9221-A1CAD740D2C2}" presName="c13" presStyleLbl="node1" presStyleIdx="12" presStyleCnt="19"/>
      <dgm:spPr/>
      <dgm:t>
        <a:bodyPr/>
        <a:lstStyle/>
        <a:p>
          <a:endParaRPr lang="en-GB"/>
        </a:p>
      </dgm:t>
    </dgm:pt>
    <dgm:pt modelId="{D713A44E-C691-405C-BE56-F66503CBC69C}" type="pres">
      <dgm:prSet presAssocID="{9C3E1AF9-37E8-44FB-9221-A1CAD740D2C2}" presName="c14" presStyleLbl="node1" presStyleIdx="13" presStyleCnt="19"/>
      <dgm:spPr/>
      <dgm:t>
        <a:bodyPr/>
        <a:lstStyle/>
        <a:p>
          <a:endParaRPr lang="en-GB"/>
        </a:p>
      </dgm:t>
    </dgm:pt>
    <dgm:pt modelId="{6616F6D3-7B60-452E-AAF4-43DBDBCE2D39}" type="pres">
      <dgm:prSet presAssocID="{9C3E1AF9-37E8-44FB-9221-A1CAD740D2C2}" presName="c15" presStyleLbl="node1" presStyleIdx="14" presStyleCnt="19"/>
      <dgm:spPr/>
      <dgm:t>
        <a:bodyPr/>
        <a:lstStyle/>
        <a:p>
          <a:endParaRPr lang="en-GB"/>
        </a:p>
      </dgm:t>
    </dgm:pt>
    <dgm:pt modelId="{970E418C-D0EE-4BB4-8C55-EB75B5D0C63A}" type="pres">
      <dgm:prSet presAssocID="{9C3E1AF9-37E8-44FB-9221-A1CAD740D2C2}" presName="c16" presStyleLbl="node1" presStyleIdx="15" presStyleCnt="19"/>
      <dgm:spPr/>
      <dgm:t>
        <a:bodyPr/>
        <a:lstStyle/>
        <a:p>
          <a:endParaRPr lang="en-GB"/>
        </a:p>
      </dgm:t>
    </dgm:pt>
    <dgm:pt modelId="{0E6E404C-5252-4818-A276-CABA418437C9}" type="pres">
      <dgm:prSet presAssocID="{9C3E1AF9-37E8-44FB-9221-A1CAD740D2C2}" presName="c17" presStyleLbl="node1" presStyleIdx="16" presStyleCnt="19"/>
      <dgm:spPr/>
      <dgm:t>
        <a:bodyPr/>
        <a:lstStyle/>
        <a:p>
          <a:endParaRPr lang="en-GB"/>
        </a:p>
      </dgm:t>
    </dgm:pt>
    <dgm:pt modelId="{66BB84E5-D2BE-4D4E-A6B3-7F7D45503DB4}" type="pres">
      <dgm:prSet presAssocID="{9C3E1AF9-37E8-44FB-9221-A1CAD740D2C2}" presName="c18" presStyleLbl="node1" presStyleIdx="17" presStyleCnt="19"/>
      <dgm:spPr/>
      <dgm:t>
        <a:bodyPr/>
        <a:lstStyle/>
        <a:p>
          <a:endParaRPr lang="en-GB"/>
        </a:p>
      </dgm:t>
    </dgm:pt>
    <dgm:pt modelId="{7AC6A764-E73D-4F41-81C8-819349783771}" type="pres">
      <dgm:prSet presAssocID="{7BB5CF47-A7A3-4571-A754-53B9C857E495}" presName="chevronComposite1" presStyleCnt="0"/>
      <dgm:spPr/>
      <dgm:t>
        <a:bodyPr/>
        <a:lstStyle/>
        <a:p>
          <a:endParaRPr lang="en-GB"/>
        </a:p>
      </dgm:t>
    </dgm:pt>
    <dgm:pt modelId="{DB21F53F-1F8A-40AF-81B4-6DC38F98A3EB}" type="pres">
      <dgm:prSet presAssocID="{7BB5CF47-A7A3-4571-A754-53B9C857E495}" presName="chevron1" presStyleLbl="sibTrans2D1" presStyleIdx="0" presStyleCnt="3"/>
      <dgm:spPr/>
      <dgm:t>
        <a:bodyPr/>
        <a:lstStyle/>
        <a:p>
          <a:endParaRPr lang="en-GB"/>
        </a:p>
      </dgm:t>
    </dgm:pt>
    <dgm:pt modelId="{20F5879C-3698-49DD-B78A-13FD54DFF0F6}" type="pres">
      <dgm:prSet presAssocID="{7BB5CF47-A7A3-4571-A754-53B9C857E495}" presName="spChevron1" presStyleCnt="0"/>
      <dgm:spPr/>
      <dgm:t>
        <a:bodyPr/>
        <a:lstStyle/>
        <a:p>
          <a:endParaRPr lang="en-GB"/>
        </a:p>
      </dgm:t>
    </dgm:pt>
    <dgm:pt modelId="{B40F1646-2E6A-454B-BC68-F675C3C1679E}" type="pres">
      <dgm:prSet presAssocID="{F8AA50E5-0F33-4EB2-8ECD-86396274BF89}" presName="middle" presStyleCnt="0"/>
      <dgm:spPr/>
      <dgm:t>
        <a:bodyPr/>
        <a:lstStyle/>
        <a:p>
          <a:endParaRPr lang="en-GB"/>
        </a:p>
      </dgm:t>
    </dgm:pt>
    <dgm:pt modelId="{E932DC66-A2C4-4B04-8873-0878BB52AE9B}" type="pres">
      <dgm:prSet presAssocID="{F8AA50E5-0F33-4EB2-8ECD-86396274BF89}" presName="parTxMid" presStyleLbl="revTx" presStyleIdx="1" presStyleCnt="3"/>
      <dgm:spPr/>
      <dgm:t>
        <a:bodyPr/>
        <a:lstStyle/>
        <a:p>
          <a:endParaRPr lang="en-GB"/>
        </a:p>
      </dgm:t>
    </dgm:pt>
    <dgm:pt modelId="{B2B493F8-8726-420C-BA1C-43324485BA3A}" type="pres">
      <dgm:prSet presAssocID="{F8AA50E5-0F33-4EB2-8ECD-86396274BF89}" presName="spMid" presStyleCnt="0"/>
      <dgm:spPr/>
      <dgm:t>
        <a:bodyPr/>
        <a:lstStyle/>
        <a:p>
          <a:endParaRPr lang="en-GB"/>
        </a:p>
      </dgm:t>
    </dgm:pt>
    <dgm:pt modelId="{E816ED32-2C25-4A96-B009-4F5954766F3F}" type="pres">
      <dgm:prSet presAssocID="{6F6A22B1-13BF-4EC6-BEC1-822E461F267D}" presName="chevronComposite1" presStyleCnt="0"/>
      <dgm:spPr/>
      <dgm:t>
        <a:bodyPr/>
        <a:lstStyle/>
        <a:p>
          <a:endParaRPr lang="en-GB"/>
        </a:p>
      </dgm:t>
    </dgm:pt>
    <dgm:pt modelId="{5B69A241-2FC9-4035-BD4D-B975EF727F82}" type="pres">
      <dgm:prSet presAssocID="{6F6A22B1-13BF-4EC6-BEC1-822E461F267D}" presName="chevron1" presStyleLbl="sibTrans2D1" presStyleIdx="1" presStyleCnt="3"/>
      <dgm:spPr/>
      <dgm:t>
        <a:bodyPr/>
        <a:lstStyle/>
        <a:p>
          <a:endParaRPr lang="en-GB"/>
        </a:p>
      </dgm:t>
    </dgm:pt>
    <dgm:pt modelId="{E099BC8B-FABC-46A2-9EFF-82244E47A18E}" type="pres">
      <dgm:prSet presAssocID="{6F6A22B1-13BF-4EC6-BEC1-822E461F267D}" presName="spChevron1" presStyleCnt="0"/>
      <dgm:spPr/>
      <dgm:t>
        <a:bodyPr/>
        <a:lstStyle/>
        <a:p>
          <a:endParaRPr lang="en-GB"/>
        </a:p>
      </dgm:t>
    </dgm:pt>
    <dgm:pt modelId="{2346826C-C298-4A43-9E18-8ADC656034E0}" type="pres">
      <dgm:prSet presAssocID="{F6600DA7-EAA4-4FA1-8C17-193009D553E4}" presName="middle" presStyleCnt="0"/>
      <dgm:spPr/>
      <dgm:t>
        <a:bodyPr/>
        <a:lstStyle/>
        <a:p>
          <a:endParaRPr lang="en-GB"/>
        </a:p>
      </dgm:t>
    </dgm:pt>
    <dgm:pt modelId="{BECC65C3-15A6-4618-B437-BC30998B888E}" type="pres">
      <dgm:prSet presAssocID="{F6600DA7-EAA4-4FA1-8C17-193009D553E4}" presName="parTxMid" presStyleLbl="revTx" presStyleIdx="2" presStyleCnt="3"/>
      <dgm:spPr/>
      <dgm:t>
        <a:bodyPr/>
        <a:lstStyle/>
        <a:p>
          <a:endParaRPr lang="en-GB"/>
        </a:p>
      </dgm:t>
    </dgm:pt>
    <dgm:pt modelId="{45A67BCC-0073-4535-9138-FF47368C83F4}" type="pres">
      <dgm:prSet presAssocID="{F6600DA7-EAA4-4FA1-8C17-193009D553E4}" presName="spMid" presStyleCnt="0"/>
      <dgm:spPr/>
      <dgm:t>
        <a:bodyPr/>
        <a:lstStyle/>
        <a:p>
          <a:endParaRPr lang="en-GB"/>
        </a:p>
      </dgm:t>
    </dgm:pt>
    <dgm:pt modelId="{0A4C5A6F-194D-4311-AC92-6AE977A80118}" type="pres">
      <dgm:prSet presAssocID="{D6C25317-2387-46ED-919F-85782D1647FF}" presName="chevronComposite1" presStyleCnt="0"/>
      <dgm:spPr/>
      <dgm:t>
        <a:bodyPr/>
        <a:lstStyle/>
        <a:p>
          <a:endParaRPr lang="en-GB"/>
        </a:p>
      </dgm:t>
    </dgm:pt>
    <dgm:pt modelId="{30C93ACB-85AA-4C64-9CC0-36AE2F3C1C3E}" type="pres">
      <dgm:prSet presAssocID="{D6C25317-2387-46ED-919F-85782D1647FF}" presName="chevron1" presStyleLbl="sibTrans2D1" presStyleIdx="2" presStyleCnt="3"/>
      <dgm:spPr/>
      <dgm:t>
        <a:bodyPr/>
        <a:lstStyle/>
        <a:p>
          <a:endParaRPr lang="en-GB"/>
        </a:p>
      </dgm:t>
    </dgm:pt>
    <dgm:pt modelId="{3BAD373A-0DC8-4F72-A1E6-95D23D1A92B0}" type="pres">
      <dgm:prSet presAssocID="{D6C25317-2387-46ED-919F-85782D1647FF}" presName="spChevron1" presStyleCnt="0"/>
      <dgm:spPr/>
      <dgm:t>
        <a:bodyPr/>
        <a:lstStyle/>
        <a:p>
          <a:endParaRPr lang="en-GB"/>
        </a:p>
      </dgm:t>
    </dgm:pt>
    <dgm:pt modelId="{B850050B-F87A-4BC9-BFFC-E35932FF052C}" type="pres">
      <dgm:prSet presAssocID="{54F5F085-2840-4ED9-806C-B6DDA7F9050E}" presName="last" presStyleCnt="0"/>
      <dgm:spPr/>
      <dgm:t>
        <a:bodyPr/>
        <a:lstStyle/>
        <a:p>
          <a:endParaRPr lang="en-GB"/>
        </a:p>
      </dgm:t>
    </dgm:pt>
    <dgm:pt modelId="{47A74D9D-7911-4FB7-9A85-8852D27B1E7A}" type="pres">
      <dgm:prSet presAssocID="{54F5F085-2840-4ED9-806C-B6DDA7F9050E}" presName="circleTx" presStyleLbl="node1" presStyleIdx="18" presStyleCnt="19"/>
      <dgm:spPr/>
      <dgm:t>
        <a:bodyPr/>
        <a:lstStyle/>
        <a:p>
          <a:endParaRPr lang="en-GB"/>
        </a:p>
      </dgm:t>
    </dgm:pt>
    <dgm:pt modelId="{0784E2CB-75DF-4E96-86A0-C14ADC174E65}" type="pres">
      <dgm:prSet presAssocID="{54F5F085-2840-4ED9-806C-B6DDA7F9050E}" presName="spN" presStyleCnt="0"/>
      <dgm:spPr/>
      <dgm:t>
        <a:bodyPr/>
        <a:lstStyle/>
        <a:p>
          <a:endParaRPr lang="en-GB"/>
        </a:p>
      </dgm:t>
    </dgm:pt>
  </dgm:ptLst>
  <dgm:cxnLst>
    <dgm:cxn modelId="{C30B4CF3-7641-4A79-AFF0-E0D6F74C1F5C}" srcId="{93347442-A63E-4C51-94CD-8005BA60609B}" destId="{F8AA50E5-0F33-4EB2-8ECD-86396274BF89}" srcOrd="1" destOrd="0" parTransId="{B4F03239-995D-4940-95D4-457F52BC2C9D}" sibTransId="{6F6A22B1-13BF-4EC6-BEC1-822E461F267D}"/>
    <dgm:cxn modelId="{5EAD715C-DD4F-4EFA-ABE5-34CD82C1F3B2}" type="presOf" srcId="{93347442-A63E-4C51-94CD-8005BA60609B}" destId="{B269A3C6-A341-4777-8D9E-D45574657D18}" srcOrd="0" destOrd="0" presId="urn:microsoft.com/office/officeart/2009/3/layout/RandomtoResultProcess"/>
    <dgm:cxn modelId="{A700ACC3-8BE2-4AAE-8F2A-B5318875AB5F}" srcId="{93347442-A63E-4C51-94CD-8005BA60609B}" destId="{9C3E1AF9-37E8-44FB-9221-A1CAD740D2C2}" srcOrd="0" destOrd="0" parTransId="{65221635-C71B-477A-969F-FFD155DCA464}" sibTransId="{7BB5CF47-A7A3-4571-A754-53B9C857E495}"/>
    <dgm:cxn modelId="{4C0CD1D9-C9E3-468B-A49A-DF66243C9988}" type="presOf" srcId="{9C3E1AF9-37E8-44FB-9221-A1CAD740D2C2}" destId="{F1AC0DC7-C468-4E98-9464-1327704E623A}" srcOrd="0" destOrd="0" presId="urn:microsoft.com/office/officeart/2009/3/layout/RandomtoResultProcess"/>
    <dgm:cxn modelId="{CBF349C9-3FF8-4A3D-AD6E-288249AC49BE}" type="presOf" srcId="{F6600DA7-EAA4-4FA1-8C17-193009D553E4}" destId="{BECC65C3-15A6-4618-B437-BC30998B888E}" srcOrd="0" destOrd="0" presId="urn:microsoft.com/office/officeart/2009/3/layout/RandomtoResultProcess"/>
    <dgm:cxn modelId="{42CD02ED-F468-415D-871C-37BDBBC176D8}" type="presOf" srcId="{54F5F085-2840-4ED9-806C-B6DDA7F9050E}" destId="{47A74D9D-7911-4FB7-9A85-8852D27B1E7A}" srcOrd="0" destOrd="0" presId="urn:microsoft.com/office/officeart/2009/3/layout/RandomtoResultProcess"/>
    <dgm:cxn modelId="{051A60E1-47E1-4EAF-A9ED-96895A6B7635}" type="presOf" srcId="{F8AA50E5-0F33-4EB2-8ECD-86396274BF89}" destId="{E932DC66-A2C4-4B04-8873-0878BB52AE9B}" srcOrd="0" destOrd="0" presId="urn:microsoft.com/office/officeart/2009/3/layout/RandomtoResultProcess"/>
    <dgm:cxn modelId="{C36E65C9-8311-4090-ACB0-28C3D9FFB10C}" srcId="{93347442-A63E-4C51-94CD-8005BA60609B}" destId="{54F5F085-2840-4ED9-806C-B6DDA7F9050E}" srcOrd="3" destOrd="0" parTransId="{E78A347E-736D-43D7-8FA1-5EF72FAF27EB}" sibTransId="{03961A67-4D0C-4BA7-8AFA-86D37A7C07E7}"/>
    <dgm:cxn modelId="{322C8CF5-B94F-435F-AEDA-D3D794EE9684}" srcId="{93347442-A63E-4C51-94CD-8005BA60609B}" destId="{F6600DA7-EAA4-4FA1-8C17-193009D553E4}" srcOrd="2" destOrd="0" parTransId="{A9BE0B54-D91A-4540-96C5-7CDD1DCC2FCD}" sibTransId="{D6C25317-2387-46ED-919F-85782D1647FF}"/>
    <dgm:cxn modelId="{B6E7989B-78A3-414C-BB68-D1E34B4C29B6}" type="presParOf" srcId="{B269A3C6-A341-4777-8D9E-D45574657D18}" destId="{967FC409-8E08-4F2D-B346-39A5C4CA5B71}" srcOrd="0" destOrd="0" presId="urn:microsoft.com/office/officeart/2009/3/layout/RandomtoResultProcess"/>
    <dgm:cxn modelId="{929E72AC-2B2C-44BC-871F-69FEDFB8A757}" type="presParOf" srcId="{967FC409-8E08-4F2D-B346-39A5C4CA5B71}" destId="{F1AC0DC7-C468-4E98-9464-1327704E623A}" srcOrd="0" destOrd="0" presId="urn:microsoft.com/office/officeart/2009/3/layout/RandomtoResultProcess"/>
    <dgm:cxn modelId="{7D5CA4DA-7DB0-43DA-BFC6-98D0C17B8FBB}" type="presParOf" srcId="{967FC409-8E08-4F2D-B346-39A5C4CA5B71}" destId="{33706686-625B-4CD1-B274-B8C0795D9D67}" srcOrd="1" destOrd="0" presId="urn:microsoft.com/office/officeart/2009/3/layout/RandomtoResultProcess"/>
    <dgm:cxn modelId="{0BE688C7-5DBD-4752-9C67-FEE7A63DBE77}" type="presParOf" srcId="{967FC409-8E08-4F2D-B346-39A5C4CA5B71}" destId="{19681191-6049-4BBB-8C49-BF2C721B0BDD}" srcOrd="2" destOrd="0" presId="urn:microsoft.com/office/officeart/2009/3/layout/RandomtoResultProcess"/>
    <dgm:cxn modelId="{8CB3D178-97E2-402C-9229-5AA2B61DC819}" type="presParOf" srcId="{967FC409-8E08-4F2D-B346-39A5C4CA5B71}" destId="{672AA3AA-0FF8-482A-873C-C4E47643C454}" srcOrd="3" destOrd="0" presId="urn:microsoft.com/office/officeart/2009/3/layout/RandomtoResultProcess"/>
    <dgm:cxn modelId="{E6646C3F-12E7-4225-9F42-E41A9CF273AD}" type="presParOf" srcId="{967FC409-8E08-4F2D-B346-39A5C4CA5B71}" destId="{3D169470-A873-4F29-8364-0EB8AA026728}" srcOrd="4" destOrd="0" presId="urn:microsoft.com/office/officeart/2009/3/layout/RandomtoResultProcess"/>
    <dgm:cxn modelId="{C7290915-1601-4C77-B71B-8EF86FAAB1EF}" type="presParOf" srcId="{967FC409-8E08-4F2D-B346-39A5C4CA5B71}" destId="{1FE9298C-7B02-423A-9560-971BD325D3FE}" srcOrd="5" destOrd="0" presId="urn:microsoft.com/office/officeart/2009/3/layout/RandomtoResultProcess"/>
    <dgm:cxn modelId="{7F3A7242-E538-42B0-BFD1-43F55094E378}" type="presParOf" srcId="{967FC409-8E08-4F2D-B346-39A5C4CA5B71}" destId="{DC53AD18-95B9-4A60-AC6C-AF30FBED383B}" srcOrd="6" destOrd="0" presId="urn:microsoft.com/office/officeart/2009/3/layout/RandomtoResultProcess"/>
    <dgm:cxn modelId="{8975BF3F-D1B3-4D71-8F24-E7BC3D7785F9}" type="presParOf" srcId="{967FC409-8E08-4F2D-B346-39A5C4CA5B71}" destId="{DC705840-F1A0-4980-B811-DF4B35197DBB}" srcOrd="7" destOrd="0" presId="urn:microsoft.com/office/officeart/2009/3/layout/RandomtoResultProcess"/>
    <dgm:cxn modelId="{88299C56-D3F6-467F-A896-7BD8A8EC8483}" type="presParOf" srcId="{967FC409-8E08-4F2D-B346-39A5C4CA5B71}" destId="{AD0A6D09-DDD9-43FF-B5DF-45D4138EACDF}" srcOrd="8" destOrd="0" presId="urn:microsoft.com/office/officeart/2009/3/layout/RandomtoResultProcess"/>
    <dgm:cxn modelId="{F52A04DB-2A9C-448D-ACA4-1793A2DA5B2B}" type="presParOf" srcId="{967FC409-8E08-4F2D-B346-39A5C4CA5B71}" destId="{2F349C7A-0705-45C5-B36B-85C3EF8E7003}" srcOrd="9" destOrd="0" presId="urn:microsoft.com/office/officeart/2009/3/layout/RandomtoResultProcess"/>
    <dgm:cxn modelId="{9313CD1A-F3EB-4C5C-93E3-4FD999F5327F}" type="presParOf" srcId="{967FC409-8E08-4F2D-B346-39A5C4CA5B71}" destId="{65A1EC33-B1FA-43BA-9287-B8881C0C1FA6}" srcOrd="10" destOrd="0" presId="urn:microsoft.com/office/officeart/2009/3/layout/RandomtoResultProcess"/>
    <dgm:cxn modelId="{C5873478-4C3F-4A25-A75F-0F3B352C4946}" type="presParOf" srcId="{967FC409-8E08-4F2D-B346-39A5C4CA5B71}" destId="{E0910603-76CD-4982-AE51-13F0ED67EC9E}" srcOrd="11" destOrd="0" presId="urn:microsoft.com/office/officeart/2009/3/layout/RandomtoResultProcess"/>
    <dgm:cxn modelId="{5C0A4AFD-6C94-4BC8-AF39-1C57C8731A4D}" type="presParOf" srcId="{967FC409-8E08-4F2D-B346-39A5C4CA5B71}" destId="{53BFDA67-CF52-4218-9AD7-3A8B43E767E5}" srcOrd="12" destOrd="0" presId="urn:microsoft.com/office/officeart/2009/3/layout/RandomtoResultProcess"/>
    <dgm:cxn modelId="{485F3782-EF0E-492D-9D39-52A3D5178FD0}" type="presParOf" srcId="{967FC409-8E08-4F2D-B346-39A5C4CA5B71}" destId="{98919646-85AE-4547-8423-ED8033EE653C}" srcOrd="13" destOrd="0" presId="urn:microsoft.com/office/officeart/2009/3/layout/RandomtoResultProcess"/>
    <dgm:cxn modelId="{10F49A5C-DEF8-4E1F-B474-25CBF0820E61}" type="presParOf" srcId="{967FC409-8E08-4F2D-B346-39A5C4CA5B71}" destId="{D713A44E-C691-405C-BE56-F66503CBC69C}" srcOrd="14" destOrd="0" presId="urn:microsoft.com/office/officeart/2009/3/layout/RandomtoResultProcess"/>
    <dgm:cxn modelId="{BC0F0929-290E-4E1D-8454-1790C951D74E}" type="presParOf" srcId="{967FC409-8E08-4F2D-B346-39A5C4CA5B71}" destId="{6616F6D3-7B60-452E-AAF4-43DBDBCE2D39}" srcOrd="15" destOrd="0" presId="urn:microsoft.com/office/officeart/2009/3/layout/RandomtoResultProcess"/>
    <dgm:cxn modelId="{2ECA10DA-45BB-4C41-8C25-9091C9472B32}" type="presParOf" srcId="{967FC409-8E08-4F2D-B346-39A5C4CA5B71}" destId="{970E418C-D0EE-4BB4-8C55-EB75B5D0C63A}" srcOrd="16" destOrd="0" presId="urn:microsoft.com/office/officeart/2009/3/layout/RandomtoResultProcess"/>
    <dgm:cxn modelId="{E5915492-EF41-422D-AD00-488856947BBF}" type="presParOf" srcId="{967FC409-8E08-4F2D-B346-39A5C4CA5B71}" destId="{0E6E404C-5252-4818-A276-CABA418437C9}" srcOrd="17" destOrd="0" presId="urn:microsoft.com/office/officeart/2009/3/layout/RandomtoResultProcess"/>
    <dgm:cxn modelId="{F80EE937-6C88-468B-881D-C3986C3E9917}" type="presParOf" srcId="{967FC409-8E08-4F2D-B346-39A5C4CA5B71}" destId="{66BB84E5-D2BE-4D4E-A6B3-7F7D45503DB4}" srcOrd="18" destOrd="0" presId="urn:microsoft.com/office/officeart/2009/3/layout/RandomtoResultProcess"/>
    <dgm:cxn modelId="{B55F0BF6-9528-49CD-90B8-195AA422C48E}" type="presParOf" srcId="{B269A3C6-A341-4777-8D9E-D45574657D18}" destId="{7AC6A764-E73D-4F41-81C8-819349783771}" srcOrd="1" destOrd="0" presId="urn:microsoft.com/office/officeart/2009/3/layout/RandomtoResultProcess"/>
    <dgm:cxn modelId="{BC46658A-7FAF-41F6-B127-4ED096FEEF06}" type="presParOf" srcId="{7AC6A764-E73D-4F41-81C8-819349783771}" destId="{DB21F53F-1F8A-40AF-81B4-6DC38F98A3EB}" srcOrd="0" destOrd="0" presId="urn:microsoft.com/office/officeart/2009/3/layout/RandomtoResultProcess"/>
    <dgm:cxn modelId="{2AA638D7-3189-4D32-B44E-5022A1FAC3B8}" type="presParOf" srcId="{7AC6A764-E73D-4F41-81C8-819349783771}" destId="{20F5879C-3698-49DD-B78A-13FD54DFF0F6}" srcOrd="1" destOrd="0" presId="urn:microsoft.com/office/officeart/2009/3/layout/RandomtoResultProcess"/>
    <dgm:cxn modelId="{A1FAB59E-1857-4F3F-A91A-DBADB8E46E69}" type="presParOf" srcId="{B269A3C6-A341-4777-8D9E-D45574657D18}" destId="{B40F1646-2E6A-454B-BC68-F675C3C1679E}" srcOrd="2" destOrd="0" presId="urn:microsoft.com/office/officeart/2009/3/layout/RandomtoResultProcess"/>
    <dgm:cxn modelId="{EE3B31A7-4FCE-4ABE-8BCA-FA384D5041A3}" type="presParOf" srcId="{B40F1646-2E6A-454B-BC68-F675C3C1679E}" destId="{E932DC66-A2C4-4B04-8873-0878BB52AE9B}" srcOrd="0" destOrd="0" presId="urn:microsoft.com/office/officeart/2009/3/layout/RandomtoResultProcess"/>
    <dgm:cxn modelId="{FD565097-8240-4A5B-A69F-55C704052C92}" type="presParOf" srcId="{B40F1646-2E6A-454B-BC68-F675C3C1679E}" destId="{B2B493F8-8726-420C-BA1C-43324485BA3A}" srcOrd="1" destOrd="0" presId="urn:microsoft.com/office/officeart/2009/3/layout/RandomtoResultProcess"/>
    <dgm:cxn modelId="{6F91C695-6497-4CE3-BAA0-F02B45F34147}" type="presParOf" srcId="{B269A3C6-A341-4777-8D9E-D45574657D18}" destId="{E816ED32-2C25-4A96-B009-4F5954766F3F}" srcOrd="3" destOrd="0" presId="urn:microsoft.com/office/officeart/2009/3/layout/RandomtoResultProcess"/>
    <dgm:cxn modelId="{187AA493-AB21-46FF-BD10-7D0AA9CB0655}" type="presParOf" srcId="{E816ED32-2C25-4A96-B009-4F5954766F3F}" destId="{5B69A241-2FC9-4035-BD4D-B975EF727F82}" srcOrd="0" destOrd="0" presId="urn:microsoft.com/office/officeart/2009/3/layout/RandomtoResultProcess"/>
    <dgm:cxn modelId="{EA5D3197-ECDE-42BF-A98B-EB149D7883F0}" type="presParOf" srcId="{E816ED32-2C25-4A96-B009-4F5954766F3F}" destId="{E099BC8B-FABC-46A2-9EFF-82244E47A18E}" srcOrd="1" destOrd="0" presId="urn:microsoft.com/office/officeart/2009/3/layout/RandomtoResultProcess"/>
    <dgm:cxn modelId="{51B64546-D369-4598-895E-3CBA7493C6A9}" type="presParOf" srcId="{B269A3C6-A341-4777-8D9E-D45574657D18}" destId="{2346826C-C298-4A43-9E18-8ADC656034E0}" srcOrd="4" destOrd="0" presId="urn:microsoft.com/office/officeart/2009/3/layout/RandomtoResultProcess"/>
    <dgm:cxn modelId="{66FF0ECB-B6FB-4117-BD1C-CF41F9BFB287}" type="presParOf" srcId="{2346826C-C298-4A43-9E18-8ADC656034E0}" destId="{BECC65C3-15A6-4618-B437-BC30998B888E}" srcOrd="0" destOrd="0" presId="urn:microsoft.com/office/officeart/2009/3/layout/RandomtoResultProcess"/>
    <dgm:cxn modelId="{896540D6-C703-47B7-B6E9-861A4248C7DC}" type="presParOf" srcId="{2346826C-C298-4A43-9E18-8ADC656034E0}" destId="{45A67BCC-0073-4535-9138-FF47368C83F4}" srcOrd="1" destOrd="0" presId="urn:microsoft.com/office/officeart/2009/3/layout/RandomtoResultProcess"/>
    <dgm:cxn modelId="{5FE40127-00A5-4906-91DC-DF63F72B4B63}" type="presParOf" srcId="{B269A3C6-A341-4777-8D9E-D45574657D18}" destId="{0A4C5A6F-194D-4311-AC92-6AE977A80118}" srcOrd="5" destOrd="0" presId="urn:microsoft.com/office/officeart/2009/3/layout/RandomtoResultProcess"/>
    <dgm:cxn modelId="{88E2F3AE-D418-4064-AF63-91AB58C3B6C8}" type="presParOf" srcId="{0A4C5A6F-194D-4311-AC92-6AE977A80118}" destId="{30C93ACB-85AA-4C64-9CC0-36AE2F3C1C3E}" srcOrd="0" destOrd="0" presId="urn:microsoft.com/office/officeart/2009/3/layout/RandomtoResultProcess"/>
    <dgm:cxn modelId="{327D67CF-860C-4B53-892C-4999D067F351}" type="presParOf" srcId="{0A4C5A6F-194D-4311-AC92-6AE977A80118}" destId="{3BAD373A-0DC8-4F72-A1E6-95D23D1A92B0}" srcOrd="1" destOrd="0" presId="urn:microsoft.com/office/officeart/2009/3/layout/RandomtoResultProcess"/>
    <dgm:cxn modelId="{5C5609F3-C088-43E0-B8A1-6FEB6B2B267C}" type="presParOf" srcId="{B269A3C6-A341-4777-8D9E-D45574657D18}" destId="{B850050B-F87A-4BC9-BFFC-E35932FF052C}" srcOrd="6" destOrd="0" presId="urn:microsoft.com/office/officeart/2009/3/layout/RandomtoResultProcess"/>
    <dgm:cxn modelId="{C08EC8C1-A718-4CA2-8A22-C1AC541BD8FE}" type="presParOf" srcId="{B850050B-F87A-4BC9-BFFC-E35932FF052C}" destId="{47A74D9D-7911-4FB7-9A85-8852D27B1E7A}" srcOrd="0" destOrd="0" presId="urn:microsoft.com/office/officeart/2009/3/layout/RandomtoResultProcess"/>
    <dgm:cxn modelId="{46593492-1A5D-4F7C-82A1-29296E7E5766}" type="presParOf" srcId="{B850050B-F87A-4BC9-BFFC-E35932FF052C}" destId="{0784E2CB-75DF-4E96-86A0-C14ADC174E65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E626FE7-26B4-481A-A596-C5F70F7B1CD5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65CBBC5F-E5FF-4276-877B-FF99A4E4FB40}">
      <dgm:prSet phldrT="[Text]" custT="1"/>
      <dgm:spPr/>
      <dgm:t>
        <a:bodyPr/>
        <a:lstStyle/>
        <a:p>
          <a:r>
            <a:rPr lang="hr-HR" sz="1200" dirty="0" smtClean="0"/>
            <a:t>PULA</a:t>
          </a:r>
          <a:endParaRPr lang="en-GB" sz="1200" dirty="0"/>
        </a:p>
      </dgm:t>
    </dgm:pt>
    <dgm:pt modelId="{D93F517F-D697-4441-B2E1-E1B54ECE3605}" type="parTrans" cxnId="{3CBE24AF-0109-41F1-9B5C-C69C19A8B359}">
      <dgm:prSet/>
      <dgm:spPr/>
      <dgm:t>
        <a:bodyPr/>
        <a:lstStyle/>
        <a:p>
          <a:endParaRPr lang="en-GB" sz="1200"/>
        </a:p>
      </dgm:t>
    </dgm:pt>
    <dgm:pt modelId="{CD616A5A-0107-44A9-A261-5D9EA6912586}" type="sibTrans" cxnId="{3CBE24AF-0109-41F1-9B5C-C69C19A8B359}">
      <dgm:prSet/>
      <dgm:spPr/>
      <dgm:t>
        <a:bodyPr/>
        <a:lstStyle/>
        <a:p>
          <a:endParaRPr lang="en-GB" sz="1200"/>
        </a:p>
      </dgm:t>
    </dgm:pt>
    <dgm:pt modelId="{F468454A-6EBC-4E76-8AD0-A70704CD92DC}">
      <dgm:prSet phldrT="[Text]" custT="1"/>
      <dgm:spPr/>
      <dgm:t>
        <a:bodyPr/>
        <a:lstStyle/>
        <a:p>
          <a:r>
            <a:rPr lang="hr-HR" sz="1200" dirty="0" smtClean="0"/>
            <a:t>71% učenika smatra da Mentimeterom usvaja veću količinu znanja u odnosu na ostale aplikacije i metode poučavanja</a:t>
          </a:r>
          <a:endParaRPr lang="en-GB" sz="1200" dirty="0"/>
        </a:p>
      </dgm:t>
    </dgm:pt>
    <dgm:pt modelId="{C72AC792-E32F-465C-B49A-93896600D8F4}" type="parTrans" cxnId="{DA31E746-BB53-41CE-AFD6-5DCCAB22C6AB}">
      <dgm:prSet/>
      <dgm:spPr/>
      <dgm:t>
        <a:bodyPr/>
        <a:lstStyle/>
        <a:p>
          <a:endParaRPr lang="en-GB" sz="1200"/>
        </a:p>
      </dgm:t>
    </dgm:pt>
    <dgm:pt modelId="{B3ACF63B-ACCD-4A1E-942E-60316AE0B426}" type="sibTrans" cxnId="{DA31E746-BB53-41CE-AFD6-5DCCAB22C6AB}">
      <dgm:prSet/>
      <dgm:spPr/>
      <dgm:t>
        <a:bodyPr/>
        <a:lstStyle/>
        <a:p>
          <a:endParaRPr lang="en-GB" sz="1200"/>
        </a:p>
      </dgm:t>
    </dgm:pt>
    <dgm:pt modelId="{342FD058-0788-4F46-81F4-726CAA53ED1B}">
      <dgm:prSet phldrT="[Text]" custT="1"/>
      <dgm:spPr/>
      <dgm:t>
        <a:bodyPr/>
        <a:lstStyle/>
        <a:p>
          <a:r>
            <a:rPr lang="hr-HR" sz="1200" dirty="0" smtClean="0"/>
            <a:t>NOVO MESTO</a:t>
          </a:r>
          <a:endParaRPr lang="en-GB" sz="1200" dirty="0"/>
        </a:p>
      </dgm:t>
    </dgm:pt>
    <dgm:pt modelId="{28E05719-E8C0-4AED-BF66-837071E03743}" type="parTrans" cxnId="{9051894B-314C-4184-8DD6-80226CD9856A}">
      <dgm:prSet/>
      <dgm:spPr/>
      <dgm:t>
        <a:bodyPr/>
        <a:lstStyle/>
        <a:p>
          <a:endParaRPr lang="en-GB" sz="1200"/>
        </a:p>
      </dgm:t>
    </dgm:pt>
    <dgm:pt modelId="{D74D3551-0787-4599-956F-A6653C44382B}" type="sibTrans" cxnId="{9051894B-314C-4184-8DD6-80226CD9856A}">
      <dgm:prSet/>
      <dgm:spPr/>
      <dgm:t>
        <a:bodyPr/>
        <a:lstStyle/>
        <a:p>
          <a:endParaRPr lang="en-GB" sz="1200"/>
        </a:p>
      </dgm:t>
    </dgm:pt>
    <dgm:pt modelId="{6C214D2D-E337-42FE-8A7D-3B7EDDD1F0BA}">
      <dgm:prSet phldrT="[Text]" custT="1"/>
      <dgm:spPr/>
      <dgm:t>
        <a:bodyPr/>
        <a:lstStyle/>
        <a:p>
          <a:r>
            <a:rPr lang="hr-HR" sz="1200" dirty="0" smtClean="0"/>
            <a:t>64% učenika smatra da ovom metodom usvaja veću razinu znanja </a:t>
          </a:r>
          <a:endParaRPr lang="en-GB" sz="1200" dirty="0"/>
        </a:p>
      </dgm:t>
    </dgm:pt>
    <dgm:pt modelId="{7A843BCE-600F-4D3E-B9AF-EECAE85A0E74}" type="parTrans" cxnId="{AAF32410-5B5A-4699-8E2D-C50BAEFED3CE}">
      <dgm:prSet/>
      <dgm:spPr/>
      <dgm:t>
        <a:bodyPr/>
        <a:lstStyle/>
        <a:p>
          <a:endParaRPr lang="en-GB" sz="1200"/>
        </a:p>
      </dgm:t>
    </dgm:pt>
    <dgm:pt modelId="{A85C86CD-4B7E-442B-8B8C-59EC3E897F07}" type="sibTrans" cxnId="{AAF32410-5B5A-4699-8E2D-C50BAEFED3CE}">
      <dgm:prSet/>
      <dgm:spPr/>
      <dgm:t>
        <a:bodyPr/>
        <a:lstStyle/>
        <a:p>
          <a:endParaRPr lang="en-GB" sz="1200"/>
        </a:p>
      </dgm:t>
    </dgm:pt>
    <dgm:pt modelId="{A7B6DFC0-6E3E-4F3F-AE91-484D911A3360}">
      <dgm:prSet phldrT="[Text]" custT="1"/>
      <dgm:spPr/>
      <dgm:t>
        <a:bodyPr/>
        <a:lstStyle/>
        <a:p>
          <a:r>
            <a:rPr lang="hr-HR" sz="1200" dirty="0" smtClean="0"/>
            <a:t>BEOGRAD</a:t>
          </a:r>
          <a:endParaRPr lang="en-GB" sz="1200" dirty="0"/>
        </a:p>
      </dgm:t>
    </dgm:pt>
    <dgm:pt modelId="{FCAE3E4E-EFE2-4194-9D11-3485BF091A05}" type="parTrans" cxnId="{010BC88B-EE4D-4151-BDFA-A45848E1E3BE}">
      <dgm:prSet/>
      <dgm:spPr/>
      <dgm:t>
        <a:bodyPr/>
        <a:lstStyle/>
        <a:p>
          <a:endParaRPr lang="en-GB" sz="1200"/>
        </a:p>
      </dgm:t>
    </dgm:pt>
    <dgm:pt modelId="{E0DFCA1A-7148-42F5-931B-4A13CAAE7457}" type="sibTrans" cxnId="{010BC88B-EE4D-4151-BDFA-A45848E1E3BE}">
      <dgm:prSet/>
      <dgm:spPr/>
      <dgm:t>
        <a:bodyPr/>
        <a:lstStyle/>
        <a:p>
          <a:endParaRPr lang="en-GB" sz="1200"/>
        </a:p>
      </dgm:t>
    </dgm:pt>
    <dgm:pt modelId="{82C7E029-46DC-4730-AAD1-1BE7947F40DF}">
      <dgm:prSet phldrT="[Text]" custT="1"/>
      <dgm:spPr/>
      <dgm:t>
        <a:bodyPr/>
        <a:lstStyle/>
        <a:p>
          <a:r>
            <a:rPr lang="hr-HR" sz="1200" dirty="0" smtClean="0"/>
            <a:t>Učenici su u potpunosti zadovoljni predavanjem putem aplikacije Mentimeter te su izrazili želju za boljom implementacijom online aplikacija u redovnu nastavu</a:t>
          </a:r>
          <a:endParaRPr lang="en-GB" sz="1200" dirty="0"/>
        </a:p>
      </dgm:t>
    </dgm:pt>
    <dgm:pt modelId="{CD3F77E5-75AE-4F93-87F4-A5779FD1A39A}" type="parTrans" cxnId="{2A9AF27D-9993-4A51-954B-8D53DC683486}">
      <dgm:prSet/>
      <dgm:spPr/>
      <dgm:t>
        <a:bodyPr/>
        <a:lstStyle/>
        <a:p>
          <a:endParaRPr lang="en-GB" sz="1200"/>
        </a:p>
      </dgm:t>
    </dgm:pt>
    <dgm:pt modelId="{F6517ADD-E1AD-4CA3-A907-4A95AB3A5975}" type="sibTrans" cxnId="{2A9AF27D-9993-4A51-954B-8D53DC683486}">
      <dgm:prSet/>
      <dgm:spPr/>
      <dgm:t>
        <a:bodyPr/>
        <a:lstStyle/>
        <a:p>
          <a:endParaRPr lang="en-GB" sz="1200"/>
        </a:p>
      </dgm:t>
    </dgm:pt>
    <dgm:pt modelId="{FF10089A-B86A-4706-850E-783E2EABA5F5}">
      <dgm:prSet phldrT="[Text]" custT="1"/>
      <dgm:spPr/>
      <dgm:t>
        <a:bodyPr/>
        <a:lstStyle/>
        <a:p>
          <a:r>
            <a:rPr lang="hr-HR" sz="1200" dirty="0" smtClean="0"/>
            <a:t>Uglavnom smatraju da ovom metodom usvoje više znanja</a:t>
          </a:r>
          <a:endParaRPr lang="en-GB" sz="1200" dirty="0"/>
        </a:p>
      </dgm:t>
    </dgm:pt>
    <dgm:pt modelId="{8DCCA01D-28FA-43D6-9214-335E9E47483C}" type="parTrans" cxnId="{4B04E6DE-77BA-4DEB-8DAD-030EE47D2A9B}">
      <dgm:prSet/>
      <dgm:spPr/>
      <dgm:t>
        <a:bodyPr/>
        <a:lstStyle/>
        <a:p>
          <a:endParaRPr lang="en-GB" sz="1200"/>
        </a:p>
      </dgm:t>
    </dgm:pt>
    <dgm:pt modelId="{E2C925A0-0A3A-4CB0-815A-2EB0CB6BA523}" type="sibTrans" cxnId="{4B04E6DE-77BA-4DEB-8DAD-030EE47D2A9B}">
      <dgm:prSet/>
      <dgm:spPr/>
      <dgm:t>
        <a:bodyPr/>
        <a:lstStyle/>
        <a:p>
          <a:endParaRPr lang="en-GB" sz="1200"/>
        </a:p>
      </dgm:t>
    </dgm:pt>
    <dgm:pt modelId="{58E3CA8F-4056-495F-9AA8-9A7D82A0484A}">
      <dgm:prSet phldrT="[Text]" custT="1"/>
      <dgm:spPr/>
      <dgm:t>
        <a:bodyPr/>
        <a:lstStyle/>
        <a:p>
          <a:r>
            <a:rPr lang="hr-HR" sz="1200" dirty="0" smtClean="0"/>
            <a:t>SPLIT</a:t>
          </a:r>
          <a:endParaRPr lang="en-GB" sz="1200" dirty="0"/>
        </a:p>
      </dgm:t>
    </dgm:pt>
    <dgm:pt modelId="{B17F30C2-9984-4855-B304-D6B883AE4076}" type="parTrans" cxnId="{4B911A4D-49D3-4661-B64F-D8CB70578175}">
      <dgm:prSet/>
      <dgm:spPr/>
      <dgm:t>
        <a:bodyPr/>
        <a:lstStyle/>
        <a:p>
          <a:endParaRPr lang="en-GB" sz="1200"/>
        </a:p>
      </dgm:t>
    </dgm:pt>
    <dgm:pt modelId="{0EDCECC9-CAE6-4349-AD56-0EE1E2277E4C}" type="sibTrans" cxnId="{4B911A4D-49D3-4661-B64F-D8CB70578175}">
      <dgm:prSet/>
      <dgm:spPr/>
      <dgm:t>
        <a:bodyPr/>
        <a:lstStyle/>
        <a:p>
          <a:endParaRPr lang="en-GB" sz="1200"/>
        </a:p>
      </dgm:t>
    </dgm:pt>
    <dgm:pt modelId="{5D6493EB-F7B7-42AA-B7DB-848335F2A090}">
      <dgm:prSet phldrT="[Text]" custT="1"/>
      <dgm:spPr/>
      <dgm:t>
        <a:bodyPr/>
        <a:lstStyle/>
        <a:p>
          <a:r>
            <a:rPr lang="hr-HR" sz="1200" dirty="0" smtClean="0"/>
            <a:t>Pozitivne strane su  povezivanje među školama, zanimljiva metoda i razmjena različitih stavova</a:t>
          </a:r>
          <a:endParaRPr lang="en-GB" sz="1200" dirty="0"/>
        </a:p>
      </dgm:t>
    </dgm:pt>
    <dgm:pt modelId="{66EBC65E-0972-4969-875B-9936DF44C7BC}" type="parTrans" cxnId="{6C69380A-B53B-45C4-9085-7D800128E82E}">
      <dgm:prSet/>
      <dgm:spPr/>
      <dgm:t>
        <a:bodyPr/>
        <a:lstStyle/>
        <a:p>
          <a:endParaRPr lang="en-GB" sz="1200"/>
        </a:p>
      </dgm:t>
    </dgm:pt>
    <dgm:pt modelId="{BE795AB2-5765-42F7-A435-FD23D0783F2B}" type="sibTrans" cxnId="{6C69380A-B53B-45C4-9085-7D800128E82E}">
      <dgm:prSet/>
      <dgm:spPr/>
      <dgm:t>
        <a:bodyPr/>
        <a:lstStyle/>
        <a:p>
          <a:endParaRPr lang="en-GB" sz="1200"/>
        </a:p>
      </dgm:t>
    </dgm:pt>
    <dgm:pt modelId="{7E7315D0-54A2-4101-A512-EB75CFF7F38A}">
      <dgm:prSet phldrT="[Text]" custT="1"/>
      <dgm:spPr/>
      <dgm:t>
        <a:bodyPr/>
        <a:lstStyle/>
        <a:p>
          <a:r>
            <a:rPr lang="hr-HR" sz="1200" dirty="0" smtClean="0"/>
            <a:t>Negativne strane su jezične razlike, tehničke poteškoće  </a:t>
          </a:r>
          <a:r>
            <a:rPr lang="hr-HR" sz="1200" smtClean="0"/>
            <a:t>i  veća potreba za pripremom </a:t>
          </a:r>
          <a:r>
            <a:rPr lang="hr-HR" sz="1200" dirty="0" smtClean="0"/>
            <a:t>predavanja</a:t>
          </a:r>
          <a:endParaRPr lang="en-GB" sz="1200" dirty="0"/>
        </a:p>
      </dgm:t>
    </dgm:pt>
    <dgm:pt modelId="{17A60E38-C474-4B51-ACFA-41CE13D1BE01}" type="parTrans" cxnId="{63441D48-FEE0-48D9-9E08-37B8D328FC23}">
      <dgm:prSet/>
      <dgm:spPr/>
      <dgm:t>
        <a:bodyPr/>
        <a:lstStyle/>
        <a:p>
          <a:endParaRPr lang="en-GB" sz="1200"/>
        </a:p>
      </dgm:t>
    </dgm:pt>
    <dgm:pt modelId="{9F86C88A-140C-448C-9C5D-369C0095935A}" type="sibTrans" cxnId="{63441D48-FEE0-48D9-9E08-37B8D328FC23}">
      <dgm:prSet/>
      <dgm:spPr/>
      <dgm:t>
        <a:bodyPr/>
        <a:lstStyle/>
        <a:p>
          <a:endParaRPr lang="en-GB" sz="1200"/>
        </a:p>
      </dgm:t>
    </dgm:pt>
    <dgm:pt modelId="{9833BE64-3326-4ADC-BEF7-520DA121EB24}">
      <dgm:prSet phldrT="[Text]" custT="1"/>
      <dgm:spPr/>
      <dgm:t>
        <a:bodyPr/>
        <a:lstStyle/>
        <a:p>
          <a:endParaRPr lang="en-GB" sz="1200" dirty="0"/>
        </a:p>
      </dgm:t>
    </dgm:pt>
    <dgm:pt modelId="{3E8B34E7-7B45-43EE-8B26-7851EA3FC136}" type="parTrans" cxnId="{97818D96-AD99-44DF-A64E-EB696CB7908B}">
      <dgm:prSet/>
      <dgm:spPr/>
      <dgm:t>
        <a:bodyPr/>
        <a:lstStyle/>
        <a:p>
          <a:endParaRPr lang="en-GB" sz="1200"/>
        </a:p>
      </dgm:t>
    </dgm:pt>
    <dgm:pt modelId="{2F0B05B3-B48F-4100-81D4-3E9D695CC14E}" type="sibTrans" cxnId="{97818D96-AD99-44DF-A64E-EB696CB7908B}">
      <dgm:prSet/>
      <dgm:spPr/>
      <dgm:t>
        <a:bodyPr/>
        <a:lstStyle/>
        <a:p>
          <a:endParaRPr lang="en-GB" sz="1200"/>
        </a:p>
      </dgm:t>
    </dgm:pt>
    <dgm:pt modelId="{C93C966E-D6DB-4943-AAAB-F11FF1DFED48}">
      <dgm:prSet phldrT="[Text]" custT="1"/>
      <dgm:spPr/>
      <dgm:t>
        <a:bodyPr/>
        <a:lstStyle/>
        <a:p>
          <a:r>
            <a:rPr lang="hr-HR" sz="1200" dirty="0" smtClean="0"/>
            <a:t>67% učenika smatra da su kroz projekt Kreativno učenje putem Mentimetera usvojili više znanja dok kroz klasični PPT 40% učenika smatra da usvajaju manje znanja</a:t>
          </a:r>
          <a:endParaRPr lang="en-GB" sz="1200" dirty="0"/>
        </a:p>
      </dgm:t>
    </dgm:pt>
    <dgm:pt modelId="{D494B298-3876-455D-8246-A619FBE61AE0}" type="parTrans" cxnId="{E70AD5E3-4294-469E-BB61-51E5AA52BC2A}">
      <dgm:prSet/>
      <dgm:spPr/>
      <dgm:t>
        <a:bodyPr/>
        <a:lstStyle/>
        <a:p>
          <a:endParaRPr lang="en-GB" sz="1200"/>
        </a:p>
      </dgm:t>
    </dgm:pt>
    <dgm:pt modelId="{B82886E7-E8B5-4FCE-83A8-401F7926A6AC}" type="sibTrans" cxnId="{E70AD5E3-4294-469E-BB61-51E5AA52BC2A}">
      <dgm:prSet/>
      <dgm:spPr/>
      <dgm:t>
        <a:bodyPr/>
        <a:lstStyle/>
        <a:p>
          <a:endParaRPr lang="en-GB" sz="1200"/>
        </a:p>
      </dgm:t>
    </dgm:pt>
    <dgm:pt modelId="{39193A2F-1502-42E6-9359-9963B238F1C6}">
      <dgm:prSet phldrT="[Text]" custT="1"/>
      <dgm:spPr/>
      <dgm:t>
        <a:bodyPr/>
        <a:lstStyle/>
        <a:p>
          <a:r>
            <a:rPr lang="hr-HR" sz="1200" dirty="0" smtClean="0"/>
            <a:t>Pozitivna strana su kvizovi i igre koje se nalaze u aplikacijama</a:t>
          </a:r>
          <a:endParaRPr lang="en-GB" sz="1200" dirty="0"/>
        </a:p>
      </dgm:t>
    </dgm:pt>
    <dgm:pt modelId="{5D3B8B66-ECCA-4C27-A580-46BD2B842E78}" type="parTrans" cxnId="{33C5C1D3-9518-4645-97BA-08C378F049A2}">
      <dgm:prSet/>
      <dgm:spPr/>
      <dgm:t>
        <a:bodyPr/>
        <a:lstStyle/>
        <a:p>
          <a:endParaRPr lang="en-GB" sz="1200"/>
        </a:p>
      </dgm:t>
    </dgm:pt>
    <dgm:pt modelId="{E23A9160-4431-4B65-B7A2-BE58271C0713}" type="sibTrans" cxnId="{33C5C1D3-9518-4645-97BA-08C378F049A2}">
      <dgm:prSet/>
      <dgm:spPr/>
      <dgm:t>
        <a:bodyPr/>
        <a:lstStyle/>
        <a:p>
          <a:endParaRPr lang="en-GB" sz="1200"/>
        </a:p>
      </dgm:t>
    </dgm:pt>
    <dgm:pt modelId="{8A2D43BB-B7BA-491E-B047-C0FABE3E4240}">
      <dgm:prSet phldrT="[Text]" custT="1"/>
      <dgm:spPr/>
      <dgm:t>
        <a:bodyPr/>
        <a:lstStyle/>
        <a:p>
          <a:r>
            <a:rPr lang="hr-HR" sz="1200" dirty="0" smtClean="0"/>
            <a:t>Negativna strana: uz tablet postane dosadno ukoliko se koristi često i tijekom cijelog sata</a:t>
          </a:r>
          <a:endParaRPr lang="en-GB" sz="1200" dirty="0"/>
        </a:p>
      </dgm:t>
    </dgm:pt>
    <dgm:pt modelId="{FD09BBA1-C281-4238-BB03-D6BF2F55FA4D}" type="parTrans" cxnId="{1857D23C-A417-4FB5-A774-CC9B446BC9FE}">
      <dgm:prSet/>
      <dgm:spPr/>
      <dgm:t>
        <a:bodyPr/>
        <a:lstStyle/>
        <a:p>
          <a:endParaRPr lang="en-GB" sz="1200"/>
        </a:p>
      </dgm:t>
    </dgm:pt>
    <dgm:pt modelId="{F2E097C9-6F45-476E-9B33-5C09E032F78C}" type="sibTrans" cxnId="{1857D23C-A417-4FB5-A774-CC9B446BC9FE}">
      <dgm:prSet/>
      <dgm:spPr/>
      <dgm:t>
        <a:bodyPr/>
        <a:lstStyle/>
        <a:p>
          <a:endParaRPr lang="en-GB" sz="1200"/>
        </a:p>
      </dgm:t>
    </dgm:pt>
    <dgm:pt modelId="{F8A92E5F-4B57-4420-9EB6-3C68AEF07F10}">
      <dgm:prSet phldrT="[Text]" custT="1"/>
      <dgm:spPr/>
      <dgm:t>
        <a:bodyPr/>
        <a:lstStyle/>
        <a:p>
          <a:r>
            <a:rPr lang="hr-HR" sz="1200" dirty="0" smtClean="0"/>
            <a:t>Zanimljivo, veća količina podataka usvojena s lakoćom</a:t>
          </a:r>
          <a:endParaRPr lang="en-GB" sz="1200" dirty="0"/>
        </a:p>
      </dgm:t>
    </dgm:pt>
    <dgm:pt modelId="{9627D5FC-DD8C-4653-BFE4-3BE961897412}" type="parTrans" cxnId="{CAC8FAF4-54FE-4248-A9D4-730871DB15A4}">
      <dgm:prSet/>
      <dgm:spPr/>
      <dgm:t>
        <a:bodyPr/>
        <a:lstStyle/>
        <a:p>
          <a:endParaRPr lang="en-GB" sz="1200"/>
        </a:p>
      </dgm:t>
    </dgm:pt>
    <dgm:pt modelId="{1D348D90-BAF0-401F-B15E-E75B39EA6741}" type="sibTrans" cxnId="{CAC8FAF4-54FE-4248-A9D4-730871DB15A4}">
      <dgm:prSet/>
      <dgm:spPr/>
      <dgm:t>
        <a:bodyPr/>
        <a:lstStyle/>
        <a:p>
          <a:endParaRPr lang="en-GB" sz="1200"/>
        </a:p>
      </dgm:t>
    </dgm:pt>
    <dgm:pt modelId="{F329BF67-D2E8-46BC-BFD4-AC8C89F2ED84}">
      <dgm:prSet phldrT="[Text]" custT="1"/>
      <dgm:spPr/>
      <dgm:t>
        <a:bodyPr/>
        <a:lstStyle/>
        <a:p>
          <a:r>
            <a:rPr lang="hr-HR" sz="1200" dirty="0" smtClean="0"/>
            <a:t>49% učenika smatra neadekvatnim koristiti vlastite mobilne telefone jer im ostale aplikacije u mobitelu tijekom sata  dostavljaju obavijesti što ih dekoncentrira</a:t>
          </a:r>
          <a:endParaRPr lang="en-GB" sz="1200" dirty="0"/>
        </a:p>
      </dgm:t>
    </dgm:pt>
    <dgm:pt modelId="{DB68006C-81B9-4A77-8B04-6CC4BFB98B76}" type="parTrans" cxnId="{0374570F-ECCD-44C5-98B1-DC7F52D816C6}">
      <dgm:prSet/>
      <dgm:spPr/>
      <dgm:t>
        <a:bodyPr/>
        <a:lstStyle/>
        <a:p>
          <a:endParaRPr lang="en-GB" sz="1200"/>
        </a:p>
      </dgm:t>
    </dgm:pt>
    <dgm:pt modelId="{13DA9B9E-EDF9-49F3-9E00-31A4F9C0308F}" type="sibTrans" cxnId="{0374570F-ECCD-44C5-98B1-DC7F52D816C6}">
      <dgm:prSet/>
      <dgm:spPr/>
      <dgm:t>
        <a:bodyPr/>
        <a:lstStyle/>
        <a:p>
          <a:endParaRPr lang="en-GB" sz="1200"/>
        </a:p>
      </dgm:t>
    </dgm:pt>
    <dgm:pt modelId="{5C2A8782-9493-408A-BC2B-6F59692E4B76}">
      <dgm:prSet phldrT="[Text]" custT="1"/>
      <dgm:spPr/>
      <dgm:t>
        <a:bodyPr/>
        <a:lstStyle/>
        <a:p>
          <a:r>
            <a:rPr lang="hr-HR" sz="1200" dirty="0" smtClean="0"/>
            <a:t>33% učenika smatra da ih aplikacija potiče da budu aktivniji te se lakše koncentriraju na sadržaj</a:t>
          </a:r>
          <a:endParaRPr lang="en-GB" sz="1200" dirty="0"/>
        </a:p>
      </dgm:t>
    </dgm:pt>
    <dgm:pt modelId="{821E89FB-0BEE-4CDC-8520-EE0877DE8EAC}" type="parTrans" cxnId="{EC57F0B7-4A0E-4469-90D6-31E3E939CE8E}">
      <dgm:prSet/>
      <dgm:spPr/>
      <dgm:t>
        <a:bodyPr/>
        <a:lstStyle/>
        <a:p>
          <a:endParaRPr lang="en-GB" sz="1200"/>
        </a:p>
      </dgm:t>
    </dgm:pt>
    <dgm:pt modelId="{47B349E3-7DE7-4B56-9D40-5C0F00F3AD56}" type="sibTrans" cxnId="{EC57F0B7-4A0E-4469-90D6-31E3E939CE8E}">
      <dgm:prSet/>
      <dgm:spPr/>
      <dgm:t>
        <a:bodyPr/>
        <a:lstStyle/>
        <a:p>
          <a:endParaRPr lang="en-GB" sz="1200"/>
        </a:p>
      </dgm:t>
    </dgm:pt>
    <dgm:pt modelId="{01FAE5D7-4099-40F8-8D4B-A9BA10F7D65F}" type="pres">
      <dgm:prSet presAssocID="{6E626FE7-26B4-481A-A596-C5F70F7B1CD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BE8A60A7-4630-439F-B028-95D634290060}" type="pres">
      <dgm:prSet presAssocID="{65CBBC5F-E5FF-4276-877B-FF99A4E4FB40}" presName="comp" presStyleCnt="0"/>
      <dgm:spPr/>
    </dgm:pt>
    <dgm:pt modelId="{2988AA91-DF06-4A8F-8808-13EC4AEABA5A}" type="pres">
      <dgm:prSet presAssocID="{65CBBC5F-E5FF-4276-877B-FF99A4E4FB40}" presName="box" presStyleLbl="node1" presStyleIdx="0" presStyleCnt="4"/>
      <dgm:spPr/>
      <dgm:t>
        <a:bodyPr/>
        <a:lstStyle/>
        <a:p>
          <a:endParaRPr lang="en-GB"/>
        </a:p>
      </dgm:t>
    </dgm:pt>
    <dgm:pt modelId="{C4DE2E41-A005-460D-A834-2F8201F47EE8}" type="pres">
      <dgm:prSet presAssocID="{65CBBC5F-E5FF-4276-877B-FF99A4E4FB40}" presName="img" presStyleLbl="fgImgPlace1" presStyleIdx="0" presStyleCnt="4" custScaleX="89836" custLinFactNeighborX="-772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74E7D9C-90B7-412B-921B-5754E0E0297B}" type="pres">
      <dgm:prSet presAssocID="{65CBBC5F-E5FF-4276-877B-FF99A4E4FB40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006F8D-EBBC-4671-A500-FCE9B980C5F9}" type="pres">
      <dgm:prSet presAssocID="{CD616A5A-0107-44A9-A261-5D9EA6912586}" presName="spacer" presStyleCnt="0"/>
      <dgm:spPr/>
    </dgm:pt>
    <dgm:pt modelId="{655325E6-44B5-4816-8B1A-77543C452D76}" type="pres">
      <dgm:prSet presAssocID="{342FD058-0788-4F46-81F4-726CAA53ED1B}" presName="comp" presStyleCnt="0"/>
      <dgm:spPr/>
    </dgm:pt>
    <dgm:pt modelId="{A1C456ED-6D29-4A0D-B2C5-CB598F203E6A}" type="pres">
      <dgm:prSet presAssocID="{342FD058-0788-4F46-81F4-726CAA53ED1B}" presName="box" presStyleLbl="node1" presStyleIdx="1" presStyleCnt="4"/>
      <dgm:spPr/>
      <dgm:t>
        <a:bodyPr/>
        <a:lstStyle/>
        <a:p>
          <a:endParaRPr lang="en-GB"/>
        </a:p>
      </dgm:t>
    </dgm:pt>
    <dgm:pt modelId="{F479ED1A-A379-4769-8D87-4B4497DD7AF4}" type="pres">
      <dgm:prSet presAssocID="{342FD058-0788-4F46-81F4-726CAA53ED1B}" presName="img" presStyleLbl="fgImgPlace1" presStyleIdx="1" presStyleCnt="4" custScaleX="89836" custLinFactNeighborX="-772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0FAB317-4A38-403A-B448-81C227D2B0B9}" type="pres">
      <dgm:prSet presAssocID="{342FD058-0788-4F46-81F4-726CAA53ED1B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8C8064-7E84-48E2-9B4B-B6D34276D58F}" type="pres">
      <dgm:prSet presAssocID="{D74D3551-0787-4599-956F-A6653C44382B}" presName="spacer" presStyleCnt="0"/>
      <dgm:spPr/>
    </dgm:pt>
    <dgm:pt modelId="{0535D358-AE34-4A07-9BF1-0AC344F1AA02}" type="pres">
      <dgm:prSet presAssocID="{A7B6DFC0-6E3E-4F3F-AE91-484D911A3360}" presName="comp" presStyleCnt="0"/>
      <dgm:spPr/>
    </dgm:pt>
    <dgm:pt modelId="{00F438CA-7C72-467B-AC0F-019A5AC042E8}" type="pres">
      <dgm:prSet presAssocID="{A7B6DFC0-6E3E-4F3F-AE91-484D911A3360}" presName="box" presStyleLbl="node1" presStyleIdx="2" presStyleCnt="4"/>
      <dgm:spPr/>
      <dgm:t>
        <a:bodyPr/>
        <a:lstStyle/>
        <a:p>
          <a:endParaRPr lang="en-GB"/>
        </a:p>
      </dgm:t>
    </dgm:pt>
    <dgm:pt modelId="{509793AF-75A4-4D3C-916D-D54E17841F71}" type="pres">
      <dgm:prSet presAssocID="{A7B6DFC0-6E3E-4F3F-AE91-484D911A3360}" presName="img" presStyleLbl="fgImgPlace1" presStyleIdx="2" presStyleCnt="4" custScaleX="89836" custLinFactNeighborX="-772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09328340-CA1A-49F5-8664-1E90CAB95504}" type="pres">
      <dgm:prSet presAssocID="{A7B6DFC0-6E3E-4F3F-AE91-484D911A336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5C5B4F4-1343-4CED-80E0-8D570F85886D}" type="pres">
      <dgm:prSet presAssocID="{E0DFCA1A-7148-42F5-931B-4A13CAAE7457}" presName="spacer" presStyleCnt="0"/>
      <dgm:spPr/>
    </dgm:pt>
    <dgm:pt modelId="{676CC751-78BE-4413-9DF5-392271CF384F}" type="pres">
      <dgm:prSet presAssocID="{58E3CA8F-4056-495F-9AA8-9A7D82A0484A}" presName="comp" presStyleCnt="0"/>
      <dgm:spPr/>
    </dgm:pt>
    <dgm:pt modelId="{744716F0-A98B-4B39-98C2-A40A3C2299C4}" type="pres">
      <dgm:prSet presAssocID="{58E3CA8F-4056-495F-9AA8-9A7D82A0484A}" presName="box" presStyleLbl="node1" presStyleIdx="3" presStyleCnt="4"/>
      <dgm:spPr/>
      <dgm:t>
        <a:bodyPr/>
        <a:lstStyle/>
        <a:p>
          <a:endParaRPr lang="en-GB"/>
        </a:p>
      </dgm:t>
    </dgm:pt>
    <dgm:pt modelId="{376672C9-57D2-4A27-888F-8F8F6A1EFB4A}" type="pres">
      <dgm:prSet presAssocID="{58E3CA8F-4056-495F-9AA8-9A7D82A0484A}" presName="img" presStyleLbl="fgImgPlace1" presStyleIdx="3" presStyleCnt="4" custScaleX="89836" custLinFactNeighborX="-772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5A6AFE99-BBC7-4025-9C1C-3008E50595A8}" type="pres">
      <dgm:prSet presAssocID="{58E3CA8F-4056-495F-9AA8-9A7D82A0484A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5D6AA0B-ECD5-4EE2-9F4B-9F546DD17CDB}" type="presOf" srcId="{FF10089A-B86A-4706-850E-783E2EABA5F5}" destId="{00F438CA-7C72-467B-AC0F-019A5AC042E8}" srcOrd="0" destOrd="2" presId="urn:microsoft.com/office/officeart/2005/8/layout/vList4"/>
    <dgm:cxn modelId="{9051894B-314C-4184-8DD6-80226CD9856A}" srcId="{6E626FE7-26B4-481A-A596-C5F70F7B1CD5}" destId="{342FD058-0788-4F46-81F4-726CAA53ED1B}" srcOrd="1" destOrd="0" parTransId="{28E05719-E8C0-4AED-BF66-837071E03743}" sibTransId="{D74D3551-0787-4599-956F-A6653C44382B}"/>
    <dgm:cxn modelId="{25FD21CF-51BA-4400-9090-9792862A1564}" type="presOf" srcId="{6E626FE7-26B4-481A-A596-C5F70F7B1CD5}" destId="{01FAE5D7-4099-40F8-8D4B-A9BA10F7D65F}" srcOrd="0" destOrd="0" presId="urn:microsoft.com/office/officeart/2005/8/layout/vList4"/>
    <dgm:cxn modelId="{E73270C1-DEA5-4C89-9338-095261A9AEF6}" type="presOf" srcId="{F468454A-6EBC-4E76-8AD0-A70704CD92DC}" destId="{D74E7D9C-90B7-412B-921B-5754E0E0297B}" srcOrd="1" destOrd="1" presId="urn:microsoft.com/office/officeart/2005/8/layout/vList4"/>
    <dgm:cxn modelId="{0151106F-EB92-4F33-8E97-5F84C6F12623}" type="presOf" srcId="{82C7E029-46DC-4730-AAD1-1BE7947F40DF}" destId="{09328340-CA1A-49F5-8664-1E90CAB95504}" srcOrd="1" destOrd="1" presId="urn:microsoft.com/office/officeart/2005/8/layout/vList4"/>
    <dgm:cxn modelId="{7E9BAF1E-06A8-484F-9498-72629345CCFD}" type="presOf" srcId="{7E7315D0-54A2-4101-A512-EB75CFF7F38A}" destId="{00FAB317-4A38-403A-B448-81C227D2B0B9}" srcOrd="1" destOrd="3" presId="urn:microsoft.com/office/officeart/2005/8/layout/vList4"/>
    <dgm:cxn modelId="{1857D23C-A417-4FB5-A774-CC9B446BC9FE}" srcId="{58E3CA8F-4056-495F-9AA8-9A7D82A0484A}" destId="{8A2D43BB-B7BA-491E-B047-C0FABE3E4240}" srcOrd="2" destOrd="0" parTransId="{FD09BBA1-C281-4238-BB03-D6BF2F55FA4D}" sibTransId="{F2E097C9-6F45-476E-9B33-5C09E032F78C}"/>
    <dgm:cxn modelId="{4B04E6DE-77BA-4DEB-8DAD-030EE47D2A9B}" srcId="{A7B6DFC0-6E3E-4F3F-AE91-484D911A3360}" destId="{FF10089A-B86A-4706-850E-783E2EABA5F5}" srcOrd="1" destOrd="0" parTransId="{8DCCA01D-28FA-43D6-9214-335E9E47483C}" sibTransId="{E2C925A0-0A3A-4CB0-815A-2EB0CB6BA523}"/>
    <dgm:cxn modelId="{204BFA96-686E-4324-9B25-72D84A2537B5}" type="presOf" srcId="{5D6493EB-F7B7-42AA-B7DB-848335F2A090}" destId="{00FAB317-4A38-403A-B448-81C227D2B0B9}" srcOrd="1" destOrd="2" presId="urn:microsoft.com/office/officeart/2005/8/layout/vList4"/>
    <dgm:cxn modelId="{9C41676B-4240-45BD-89B3-FEF102B32C00}" type="presOf" srcId="{5D6493EB-F7B7-42AA-B7DB-848335F2A090}" destId="{A1C456ED-6D29-4A0D-B2C5-CB598F203E6A}" srcOrd="0" destOrd="2" presId="urn:microsoft.com/office/officeart/2005/8/layout/vList4"/>
    <dgm:cxn modelId="{B449CEC4-D959-4B47-B575-E2CE5591E383}" type="presOf" srcId="{A7B6DFC0-6E3E-4F3F-AE91-484D911A3360}" destId="{09328340-CA1A-49F5-8664-1E90CAB95504}" srcOrd="1" destOrd="0" presId="urn:microsoft.com/office/officeart/2005/8/layout/vList4"/>
    <dgm:cxn modelId="{F5D38F52-296C-4870-B54F-0ABFADB8E72E}" type="presOf" srcId="{C93C966E-D6DB-4943-AAAB-F11FF1DFED48}" destId="{5A6AFE99-BBC7-4025-9C1C-3008E50595A8}" srcOrd="1" destOrd="1" presId="urn:microsoft.com/office/officeart/2005/8/layout/vList4"/>
    <dgm:cxn modelId="{628CE7EA-716E-48BC-9D80-979951812D9C}" type="presOf" srcId="{65CBBC5F-E5FF-4276-877B-FF99A4E4FB40}" destId="{2988AA91-DF06-4A8F-8808-13EC4AEABA5A}" srcOrd="0" destOrd="0" presId="urn:microsoft.com/office/officeart/2005/8/layout/vList4"/>
    <dgm:cxn modelId="{856A5DA2-367E-4CAA-BDAA-A7C8CD2EAB8C}" type="presOf" srcId="{6C214D2D-E337-42FE-8A7D-3B7EDDD1F0BA}" destId="{00FAB317-4A38-403A-B448-81C227D2B0B9}" srcOrd="1" destOrd="1" presId="urn:microsoft.com/office/officeart/2005/8/layout/vList4"/>
    <dgm:cxn modelId="{4B911A4D-49D3-4661-B64F-D8CB70578175}" srcId="{6E626FE7-26B4-481A-A596-C5F70F7B1CD5}" destId="{58E3CA8F-4056-495F-9AA8-9A7D82A0484A}" srcOrd="3" destOrd="0" parTransId="{B17F30C2-9984-4855-B304-D6B883AE4076}" sibTransId="{0EDCECC9-CAE6-4349-AD56-0EE1E2277E4C}"/>
    <dgm:cxn modelId="{09307D7A-84A1-49C6-BDD1-C93C557C100F}" type="presOf" srcId="{5C2A8782-9493-408A-BC2B-6F59692E4B76}" destId="{2988AA91-DF06-4A8F-8808-13EC4AEABA5A}" srcOrd="0" destOrd="2" presId="urn:microsoft.com/office/officeart/2005/8/layout/vList4"/>
    <dgm:cxn modelId="{EC57F0B7-4A0E-4469-90D6-31E3E939CE8E}" srcId="{65CBBC5F-E5FF-4276-877B-FF99A4E4FB40}" destId="{5C2A8782-9493-408A-BC2B-6F59692E4B76}" srcOrd="1" destOrd="0" parTransId="{821E89FB-0BEE-4CDC-8520-EE0877DE8EAC}" sibTransId="{47B349E3-7DE7-4B56-9D40-5C0F00F3AD56}"/>
    <dgm:cxn modelId="{C53DD5D4-4CE8-463C-B863-0AA2094CBBA8}" type="presOf" srcId="{58E3CA8F-4056-495F-9AA8-9A7D82A0484A}" destId="{744716F0-A98B-4B39-98C2-A40A3C2299C4}" srcOrd="0" destOrd="0" presId="urn:microsoft.com/office/officeart/2005/8/layout/vList4"/>
    <dgm:cxn modelId="{CC28168A-8EF9-4A15-86D2-4F1544D43FB6}" type="presOf" srcId="{8A2D43BB-B7BA-491E-B047-C0FABE3E4240}" destId="{5A6AFE99-BBC7-4025-9C1C-3008E50595A8}" srcOrd="1" destOrd="3" presId="urn:microsoft.com/office/officeart/2005/8/layout/vList4"/>
    <dgm:cxn modelId="{2A9AF27D-9993-4A51-954B-8D53DC683486}" srcId="{A7B6DFC0-6E3E-4F3F-AE91-484D911A3360}" destId="{82C7E029-46DC-4730-AAD1-1BE7947F40DF}" srcOrd="0" destOrd="0" parTransId="{CD3F77E5-75AE-4F93-87F4-A5779FD1A39A}" sibTransId="{F6517ADD-E1AD-4CA3-A907-4A95AB3A5975}"/>
    <dgm:cxn modelId="{AAF32410-5B5A-4699-8E2D-C50BAEFED3CE}" srcId="{342FD058-0788-4F46-81F4-726CAA53ED1B}" destId="{6C214D2D-E337-42FE-8A7D-3B7EDDD1F0BA}" srcOrd="0" destOrd="0" parTransId="{7A843BCE-600F-4D3E-B9AF-EECAE85A0E74}" sibTransId="{A85C86CD-4B7E-442B-8B8C-59EC3E897F07}"/>
    <dgm:cxn modelId="{7D33BA7B-3571-4065-B672-2D8C84E8B3C8}" type="presOf" srcId="{F468454A-6EBC-4E76-8AD0-A70704CD92DC}" destId="{2988AA91-DF06-4A8F-8808-13EC4AEABA5A}" srcOrd="0" destOrd="1" presId="urn:microsoft.com/office/officeart/2005/8/layout/vList4"/>
    <dgm:cxn modelId="{A3E8C872-19AF-407B-8987-570E2980C309}" type="presOf" srcId="{65CBBC5F-E5FF-4276-877B-FF99A4E4FB40}" destId="{D74E7D9C-90B7-412B-921B-5754E0E0297B}" srcOrd="1" destOrd="0" presId="urn:microsoft.com/office/officeart/2005/8/layout/vList4"/>
    <dgm:cxn modelId="{166D3392-8A01-49DA-BFBF-005CE7A73BDF}" type="presOf" srcId="{39193A2F-1502-42E6-9359-9963B238F1C6}" destId="{744716F0-A98B-4B39-98C2-A40A3C2299C4}" srcOrd="0" destOrd="2" presId="urn:microsoft.com/office/officeart/2005/8/layout/vList4"/>
    <dgm:cxn modelId="{AA2621DF-8648-4B20-83BD-EBC6F032CE21}" type="presOf" srcId="{F329BF67-D2E8-46BC-BFD4-AC8C89F2ED84}" destId="{2988AA91-DF06-4A8F-8808-13EC4AEABA5A}" srcOrd="0" destOrd="3" presId="urn:microsoft.com/office/officeart/2005/8/layout/vList4"/>
    <dgm:cxn modelId="{3E11F8F8-8CD7-4977-A071-CF977ADD716F}" type="presOf" srcId="{9833BE64-3326-4ADC-BEF7-520DA121EB24}" destId="{5A6AFE99-BBC7-4025-9C1C-3008E50595A8}" srcOrd="1" destOrd="4" presId="urn:microsoft.com/office/officeart/2005/8/layout/vList4"/>
    <dgm:cxn modelId="{08B0D2E9-11D3-40C3-8EC0-8B6F9D491DBC}" type="presOf" srcId="{F8A92E5F-4B57-4420-9EB6-3C68AEF07F10}" destId="{09328340-CA1A-49F5-8664-1E90CAB95504}" srcOrd="1" destOrd="3" presId="urn:microsoft.com/office/officeart/2005/8/layout/vList4"/>
    <dgm:cxn modelId="{33C5C1D3-9518-4645-97BA-08C378F049A2}" srcId="{58E3CA8F-4056-495F-9AA8-9A7D82A0484A}" destId="{39193A2F-1502-42E6-9359-9963B238F1C6}" srcOrd="1" destOrd="0" parTransId="{5D3B8B66-ECCA-4C27-A580-46BD2B842E78}" sibTransId="{E23A9160-4431-4B65-B7A2-BE58271C0713}"/>
    <dgm:cxn modelId="{1C63D803-B992-4E6C-A7E6-2B3CD56CD628}" type="presOf" srcId="{9833BE64-3326-4ADC-BEF7-520DA121EB24}" destId="{744716F0-A98B-4B39-98C2-A40A3C2299C4}" srcOrd="0" destOrd="4" presId="urn:microsoft.com/office/officeart/2005/8/layout/vList4"/>
    <dgm:cxn modelId="{AE6C49C2-D04A-4FA1-96A3-3E15D38BFF85}" type="presOf" srcId="{F8A92E5F-4B57-4420-9EB6-3C68AEF07F10}" destId="{00F438CA-7C72-467B-AC0F-019A5AC042E8}" srcOrd="0" destOrd="3" presId="urn:microsoft.com/office/officeart/2005/8/layout/vList4"/>
    <dgm:cxn modelId="{6C69380A-B53B-45C4-9085-7D800128E82E}" srcId="{342FD058-0788-4F46-81F4-726CAA53ED1B}" destId="{5D6493EB-F7B7-42AA-B7DB-848335F2A090}" srcOrd="1" destOrd="0" parTransId="{66EBC65E-0972-4969-875B-9936DF44C7BC}" sibTransId="{BE795AB2-5765-42F7-A435-FD23D0783F2B}"/>
    <dgm:cxn modelId="{97818D96-AD99-44DF-A64E-EB696CB7908B}" srcId="{58E3CA8F-4056-495F-9AA8-9A7D82A0484A}" destId="{9833BE64-3326-4ADC-BEF7-520DA121EB24}" srcOrd="3" destOrd="0" parTransId="{3E8B34E7-7B45-43EE-8B26-7851EA3FC136}" sibTransId="{2F0B05B3-B48F-4100-81D4-3E9D695CC14E}"/>
    <dgm:cxn modelId="{E200130F-12E2-4300-A48B-A7CE5D140DD7}" type="presOf" srcId="{FF10089A-B86A-4706-850E-783E2EABA5F5}" destId="{09328340-CA1A-49F5-8664-1E90CAB95504}" srcOrd="1" destOrd="2" presId="urn:microsoft.com/office/officeart/2005/8/layout/vList4"/>
    <dgm:cxn modelId="{B4BE4F13-0177-4E84-8B4D-0EA65BC68F38}" type="presOf" srcId="{39193A2F-1502-42E6-9359-9963B238F1C6}" destId="{5A6AFE99-BBC7-4025-9C1C-3008E50595A8}" srcOrd="1" destOrd="2" presId="urn:microsoft.com/office/officeart/2005/8/layout/vList4"/>
    <dgm:cxn modelId="{010BC88B-EE4D-4151-BDFA-A45848E1E3BE}" srcId="{6E626FE7-26B4-481A-A596-C5F70F7B1CD5}" destId="{A7B6DFC0-6E3E-4F3F-AE91-484D911A3360}" srcOrd="2" destOrd="0" parTransId="{FCAE3E4E-EFE2-4194-9D11-3485BF091A05}" sibTransId="{E0DFCA1A-7148-42F5-931B-4A13CAAE7457}"/>
    <dgm:cxn modelId="{45277376-3F5A-411C-95B0-98641D362A35}" type="presOf" srcId="{7E7315D0-54A2-4101-A512-EB75CFF7F38A}" destId="{A1C456ED-6D29-4A0D-B2C5-CB598F203E6A}" srcOrd="0" destOrd="3" presId="urn:microsoft.com/office/officeart/2005/8/layout/vList4"/>
    <dgm:cxn modelId="{E70AD5E3-4294-469E-BB61-51E5AA52BC2A}" srcId="{58E3CA8F-4056-495F-9AA8-9A7D82A0484A}" destId="{C93C966E-D6DB-4943-AAAB-F11FF1DFED48}" srcOrd="0" destOrd="0" parTransId="{D494B298-3876-455D-8246-A619FBE61AE0}" sibTransId="{B82886E7-E8B5-4FCE-83A8-401F7926A6AC}"/>
    <dgm:cxn modelId="{3F90A0CB-D430-4387-A888-F35BB177CADC}" type="presOf" srcId="{6C214D2D-E337-42FE-8A7D-3B7EDDD1F0BA}" destId="{A1C456ED-6D29-4A0D-B2C5-CB598F203E6A}" srcOrd="0" destOrd="1" presId="urn:microsoft.com/office/officeart/2005/8/layout/vList4"/>
    <dgm:cxn modelId="{C476F74B-73FE-442F-A33C-FE8E26537955}" type="presOf" srcId="{342FD058-0788-4F46-81F4-726CAA53ED1B}" destId="{A1C456ED-6D29-4A0D-B2C5-CB598F203E6A}" srcOrd="0" destOrd="0" presId="urn:microsoft.com/office/officeart/2005/8/layout/vList4"/>
    <dgm:cxn modelId="{765E7FAC-FFCE-4E47-832D-F1930CDF9D85}" type="presOf" srcId="{C93C966E-D6DB-4943-AAAB-F11FF1DFED48}" destId="{744716F0-A98B-4B39-98C2-A40A3C2299C4}" srcOrd="0" destOrd="1" presId="urn:microsoft.com/office/officeart/2005/8/layout/vList4"/>
    <dgm:cxn modelId="{CAC8FAF4-54FE-4248-A9D4-730871DB15A4}" srcId="{A7B6DFC0-6E3E-4F3F-AE91-484D911A3360}" destId="{F8A92E5F-4B57-4420-9EB6-3C68AEF07F10}" srcOrd="2" destOrd="0" parTransId="{9627D5FC-DD8C-4653-BFE4-3BE961897412}" sibTransId="{1D348D90-BAF0-401F-B15E-E75B39EA6741}"/>
    <dgm:cxn modelId="{7E825592-CEB0-45A4-B41B-3EB9AEE323F5}" type="presOf" srcId="{8A2D43BB-B7BA-491E-B047-C0FABE3E4240}" destId="{744716F0-A98B-4B39-98C2-A40A3C2299C4}" srcOrd="0" destOrd="3" presId="urn:microsoft.com/office/officeart/2005/8/layout/vList4"/>
    <dgm:cxn modelId="{DFCB0380-DD34-4BE4-B837-68E79BD8F5AA}" type="presOf" srcId="{342FD058-0788-4F46-81F4-726CAA53ED1B}" destId="{00FAB317-4A38-403A-B448-81C227D2B0B9}" srcOrd="1" destOrd="0" presId="urn:microsoft.com/office/officeart/2005/8/layout/vList4"/>
    <dgm:cxn modelId="{3CBE24AF-0109-41F1-9B5C-C69C19A8B359}" srcId="{6E626FE7-26B4-481A-A596-C5F70F7B1CD5}" destId="{65CBBC5F-E5FF-4276-877B-FF99A4E4FB40}" srcOrd="0" destOrd="0" parTransId="{D93F517F-D697-4441-B2E1-E1B54ECE3605}" sibTransId="{CD616A5A-0107-44A9-A261-5D9EA6912586}"/>
    <dgm:cxn modelId="{DA31E746-BB53-41CE-AFD6-5DCCAB22C6AB}" srcId="{65CBBC5F-E5FF-4276-877B-FF99A4E4FB40}" destId="{F468454A-6EBC-4E76-8AD0-A70704CD92DC}" srcOrd="0" destOrd="0" parTransId="{C72AC792-E32F-465C-B49A-93896600D8F4}" sibTransId="{B3ACF63B-ACCD-4A1E-942E-60316AE0B426}"/>
    <dgm:cxn modelId="{63441D48-FEE0-48D9-9E08-37B8D328FC23}" srcId="{342FD058-0788-4F46-81F4-726CAA53ED1B}" destId="{7E7315D0-54A2-4101-A512-EB75CFF7F38A}" srcOrd="2" destOrd="0" parTransId="{17A60E38-C474-4B51-ACFA-41CE13D1BE01}" sibTransId="{9F86C88A-140C-448C-9C5D-369C0095935A}"/>
    <dgm:cxn modelId="{4E5CD382-D2A9-46F4-811C-33BA539DC524}" type="presOf" srcId="{58E3CA8F-4056-495F-9AA8-9A7D82A0484A}" destId="{5A6AFE99-BBC7-4025-9C1C-3008E50595A8}" srcOrd="1" destOrd="0" presId="urn:microsoft.com/office/officeart/2005/8/layout/vList4"/>
    <dgm:cxn modelId="{9C827683-7AD1-4B61-82CF-ED3C16DEF632}" type="presOf" srcId="{82C7E029-46DC-4730-AAD1-1BE7947F40DF}" destId="{00F438CA-7C72-467B-AC0F-019A5AC042E8}" srcOrd="0" destOrd="1" presId="urn:microsoft.com/office/officeart/2005/8/layout/vList4"/>
    <dgm:cxn modelId="{F13493C1-4A73-4664-9B6B-20739D06C909}" type="presOf" srcId="{5C2A8782-9493-408A-BC2B-6F59692E4B76}" destId="{D74E7D9C-90B7-412B-921B-5754E0E0297B}" srcOrd="1" destOrd="2" presId="urn:microsoft.com/office/officeart/2005/8/layout/vList4"/>
    <dgm:cxn modelId="{0374570F-ECCD-44C5-98B1-DC7F52D816C6}" srcId="{65CBBC5F-E5FF-4276-877B-FF99A4E4FB40}" destId="{F329BF67-D2E8-46BC-BFD4-AC8C89F2ED84}" srcOrd="2" destOrd="0" parTransId="{DB68006C-81B9-4A77-8B04-6CC4BFB98B76}" sibTransId="{13DA9B9E-EDF9-49F3-9E00-31A4F9C0308F}"/>
    <dgm:cxn modelId="{00E9DCFE-F1BC-434F-B919-F26ECAED1375}" type="presOf" srcId="{A7B6DFC0-6E3E-4F3F-AE91-484D911A3360}" destId="{00F438CA-7C72-467B-AC0F-019A5AC042E8}" srcOrd="0" destOrd="0" presId="urn:microsoft.com/office/officeart/2005/8/layout/vList4"/>
    <dgm:cxn modelId="{AEBC413C-9119-44AF-A5DC-B26888938DDF}" type="presOf" srcId="{F329BF67-D2E8-46BC-BFD4-AC8C89F2ED84}" destId="{D74E7D9C-90B7-412B-921B-5754E0E0297B}" srcOrd="1" destOrd="3" presId="urn:microsoft.com/office/officeart/2005/8/layout/vList4"/>
    <dgm:cxn modelId="{F0293475-6FBE-4C1E-9612-98D97A756793}" type="presParOf" srcId="{01FAE5D7-4099-40F8-8D4B-A9BA10F7D65F}" destId="{BE8A60A7-4630-439F-B028-95D634290060}" srcOrd="0" destOrd="0" presId="urn:microsoft.com/office/officeart/2005/8/layout/vList4"/>
    <dgm:cxn modelId="{1E766298-AD2C-4266-8627-AC2A51DE1E7B}" type="presParOf" srcId="{BE8A60A7-4630-439F-B028-95D634290060}" destId="{2988AA91-DF06-4A8F-8808-13EC4AEABA5A}" srcOrd="0" destOrd="0" presId="urn:microsoft.com/office/officeart/2005/8/layout/vList4"/>
    <dgm:cxn modelId="{41AEF336-B48B-4D54-9A25-72B2DF3FC8F3}" type="presParOf" srcId="{BE8A60A7-4630-439F-B028-95D634290060}" destId="{C4DE2E41-A005-460D-A834-2F8201F47EE8}" srcOrd="1" destOrd="0" presId="urn:microsoft.com/office/officeart/2005/8/layout/vList4"/>
    <dgm:cxn modelId="{54AD4AB5-374C-4AF0-A459-91A695BA9EA3}" type="presParOf" srcId="{BE8A60A7-4630-439F-B028-95D634290060}" destId="{D74E7D9C-90B7-412B-921B-5754E0E0297B}" srcOrd="2" destOrd="0" presId="urn:microsoft.com/office/officeart/2005/8/layout/vList4"/>
    <dgm:cxn modelId="{DE6BD027-8E1A-4993-9A5F-FB40267D3399}" type="presParOf" srcId="{01FAE5D7-4099-40F8-8D4B-A9BA10F7D65F}" destId="{F9006F8D-EBBC-4671-A500-FCE9B980C5F9}" srcOrd="1" destOrd="0" presId="urn:microsoft.com/office/officeart/2005/8/layout/vList4"/>
    <dgm:cxn modelId="{876B0949-0E71-4868-88E1-EC9984768D2D}" type="presParOf" srcId="{01FAE5D7-4099-40F8-8D4B-A9BA10F7D65F}" destId="{655325E6-44B5-4816-8B1A-77543C452D76}" srcOrd="2" destOrd="0" presId="urn:microsoft.com/office/officeart/2005/8/layout/vList4"/>
    <dgm:cxn modelId="{C039423C-178B-4011-8E4F-3C021EBEFECB}" type="presParOf" srcId="{655325E6-44B5-4816-8B1A-77543C452D76}" destId="{A1C456ED-6D29-4A0D-B2C5-CB598F203E6A}" srcOrd="0" destOrd="0" presId="urn:microsoft.com/office/officeart/2005/8/layout/vList4"/>
    <dgm:cxn modelId="{D9B4B614-FBAA-4335-97B7-5E8D03F15995}" type="presParOf" srcId="{655325E6-44B5-4816-8B1A-77543C452D76}" destId="{F479ED1A-A379-4769-8D87-4B4497DD7AF4}" srcOrd="1" destOrd="0" presId="urn:microsoft.com/office/officeart/2005/8/layout/vList4"/>
    <dgm:cxn modelId="{EB8FACF5-3465-435B-B0EF-BD30ABC95DF1}" type="presParOf" srcId="{655325E6-44B5-4816-8B1A-77543C452D76}" destId="{00FAB317-4A38-403A-B448-81C227D2B0B9}" srcOrd="2" destOrd="0" presId="urn:microsoft.com/office/officeart/2005/8/layout/vList4"/>
    <dgm:cxn modelId="{8294165E-26B4-4BE1-A465-ABD6A7A8DAC2}" type="presParOf" srcId="{01FAE5D7-4099-40F8-8D4B-A9BA10F7D65F}" destId="{848C8064-7E84-48E2-9B4B-B6D34276D58F}" srcOrd="3" destOrd="0" presId="urn:microsoft.com/office/officeart/2005/8/layout/vList4"/>
    <dgm:cxn modelId="{ED310104-D62F-438A-AA29-EDB9E082E513}" type="presParOf" srcId="{01FAE5D7-4099-40F8-8D4B-A9BA10F7D65F}" destId="{0535D358-AE34-4A07-9BF1-0AC344F1AA02}" srcOrd="4" destOrd="0" presId="urn:microsoft.com/office/officeart/2005/8/layout/vList4"/>
    <dgm:cxn modelId="{A73A89BF-D2B6-4AA3-AB28-5D5C97068CB0}" type="presParOf" srcId="{0535D358-AE34-4A07-9BF1-0AC344F1AA02}" destId="{00F438CA-7C72-467B-AC0F-019A5AC042E8}" srcOrd="0" destOrd="0" presId="urn:microsoft.com/office/officeart/2005/8/layout/vList4"/>
    <dgm:cxn modelId="{CE21A1F7-4B34-483A-9539-1E14F36C5676}" type="presParOf" srcId="{0535D358-AE34-4A07-9BF1-0AC344F1AA02}" destId="{509793AF-75A4-4D3C-916D-D54E17841F71}" srcOrd="1" destOrd="0" presId="urn:microsoft.com/office/officeart/2005/8/layout/vList4"/>
    <dgm:cxn modelId="{58603884-256A-4BED-BA69-4F82E6A2FD31}" type="presParOf" srcId="{0535D358-AE34-4A07-9BF1-0AC344F1AA02}" destId="{09328340-CA1A-49F5-8664-1E90CAB95504}" srcOrd="2" destOrd="0" presId="urn:microsoft.com/office/officeart/2005/8/layout/vList4"/>
    <dgm:cxn modelId="{A541D264-8B82-4F6E-954B-032E1D05A1B0}" type="presParOf" srcId="{01FAE5D7-4099-40F8-8D4B-A9BA10F7D65F}" destId="{45C5B4F4-1343-4CED-80E0-8D570F85886D}" srcOrd="5" destOrd="0" presId="urn:microsoft.com/office/officeart/2005/8/layout/vList4"/>
    <dgm:cxn modelId="{DAF453D6-AFA2-421C-8092-1C7475895C46}" type="presParOf" srcId="{01FAE5D7-4099-40F8-8D4B-A9BA10F7D65F}" destId="{676CC751-78BE-4413-9DF5-392271CF384F}" srcOrd="6" destOrd="0" presId="urn:microsoft.com/office/officeart/2005/8/layout/vList4"/>
    <dgm:cxn modelId="{4EFBDC51-B33F-43C6-9C8E-4D2229E821E6}" type="presParOf" srcId="{676CC751-78BE-4413-9DF5-392271CF384F}" destId="{744716F0-A98B-4B39-98C2-A40A3C2299C4}" srcOrd="0" destOrd="0" presId="urn:microsoft.com/office/officeart/2005/8/layout/vList4"/>
    <dgm:cxn modelId="{6784D576-FC1F-4DFD-BFA2-BF067905D121}" type="presParOf" srcId="{676CC751-78BE-4413-9DF5-392271CF384F}" destId="{376672C9-57D2-4A27-888F-8F8F6A1EFB4A}" srcOrd="1" destOrd="0" presId="urn:microsoft.com/office/officeart/2005/8/layout/vList4"/>
    <dgm:cxn modelId="{72EC4A31-BE9C-484A-B80F-8CB54DED1EEE}" type="presParOf" srcId="{676CC751-78BE-4413-9DF5-392271CF384F}" destId="{5A6AFE99-BBC7-4025-9C1C-3008E50595A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FDADE-AC64-483D-8794-0FA1A675D2FA}">
      <dsp:nvSpPr>
        <dsp:cNvPr id="0" name=""/>
        <dsp:cNvSpPr/>
      </dsp:nvSpPr>
      <dsp:spPr>
        <a:xfrm>
          <a:off x="3327" y="641443"/>
          <a:ext cx="1903449" cy="11999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dirty="0" smtClean="0"/>
            <a:t>Koordinatorica: Sanja </a:t>
          </a:r>
          <a:r>
            <a:rPr lang="hr-HR" sz="800" b="0" kern="1200" dirty="0" err="1" smtClean="0"/>
            <a:t>Benazić</a:t>
          </a:r>
          <a:r>
            <a:rPr lang="hr-HR" sz="800" b="0" kern="1200" smtClean="0"/>
            <a:t> Kliba</a:t>
          </a:r>
          <a:endParaRPr lang="hr-HR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smtClean="0"/>
            <a:t>Mentorica:  Ana Krelja</a:t>
          </a:r>
          <a:endParaRPr lang="hr-HR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smtClean="0"/>
            <a:t>Učenici: Melani Jovanov, Patrik Benazić i Patrik Vidović</a:t>
          </a:r>
          <a:endParaRPr lang="hr-HR" sz="800" b="0" kern="1200" dirty="0"/>
        </a:p>
      </dsp:txBody>
      <dsp:txXfrm>
        <a:off x="30941" y="669057"/>
        <a:ext cx="1848221" cy="887599"/>
      </dsp:txXfrm>
    </dsp:sp>
    <dsp:sp modelId="{57E84CB9-9A57-47FF-8FA0-E477B7BE05DB}">
      <dsp:nvSpPr>
        <dsp:cNvPr id="0" name=""/>
        <dsp:cNvSpPr/>
      </dsp:nvSpPr>
      <dsp:spPr>
        <a:xfrm>
          <a:off x="956986" y="416028"/>
          <a:ext cx="2320461" cy="2320461"/>
        </a:xfrm>
        <a:prstGeom prst="leftCircularArrow">
          <a:avLst>
            <a:gd name="adj1" fmla="val 4081"/>
            <a:gd name="adj2" fmla="val 513494"/>
            <a:gd name="adj3" fmla="val 2289005"/>
            <a:gd name="adj4" fmla="val 9024489"/>
            <a:gd name="adj5" fmla="val 4761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D83AB9-350F-49E4-B8C8-4C78408B309B}">
      <dsp:nvSpPr>
        <dsp:cNvPr id="0" name=""/>
        <dsp:cNvSpPr/>
      </dsp:nvSpPr>
      <dsp:spPr>
        <a:xfrm>
          <a:off x="445608" y="1584271"/>
          <a:ext cx="1503843" cy="5142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100" b="1" kern="1200" smtClean="0"/>
            <a:t>Medicinska škola Pula</a:t>
          </a:r>
          <a:endParaRPr lang="hr-HR" sz="1100" b="1" kern="1200" dirty="0"/>
        </a:p>
      </dsp:txBody>
      <dsp:txXfrm>
        <a:off x="460670" y="1599333"/>
        <a:ext cx="1473719" cy="484145"/>
      </dsp:txXfrm>
    </dsp:sp>
    <dsp:sp modelId="{FB2FEDA6-83BD-4CF7-A3BC-705933E8C79B}">
      <dsp:nvSpPr>
        <dsp:cNvPr id="0" name=""/>
        <dsp:cNvSpPr/>
      </dsp:nvSpPr>
      <dsp:spPr>
        <a:xfrm>
          <a:off x="2400400" y="641443"/>
          <a:ext cx="1903449" cy="11999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smtClean="0"/>
            <a:t>Koordinatorica: </a:t>
          </a:r>
          <a:r>
            <a:rPr lang="sl-SI" sz="800" b="0" kern="1200" smtClean="0"/>
            <a:t>Mojca Simončič</a:t>
          </a:r>
          <a:endParaRPr lang="hr-HR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l-SI" sz="800" b="0" kern="1200" dirty="0" smtClean="0"/>
            <a:t>Mentorice: Slađana Sladojević i Natalija Zver Zupančič </a:t>
          </a:r>
          <a:endParaRPr lang="hr-HR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l-SI" sz="800" b="0" kern="1200" smtClean="0"/>
            <a:t>Učenice: Anja Slapšak, Elma Huseinović i Saša Brkič</a:t>
          </a:r>
          <a:endParaRPr lang="hr-HR" sz="800" b="0" kern="1200" dirty="0"/>
        </a:p>
      </dsp:txBody>
      <dsp:txXfrm>
        <a:off x="2428014" y="926191"/>
        <a:ext cx="1848221" cy="887599"/>
      </dsp:txXfrm>
    </dsp:sp>
    <dsp:sp modelId="{530A4690-0693-4D89-83E5-7451E06FCE75}">
      <dsp:nvSpPr>
        <dsp:cNvPr id="0" name=""/>
        <dsp:cNvSpPr/>
      </dsp:nvSpPr>
      <dsp:spPr>
        <a:xfrm>
          <a:off x="3341935" y="-300690"/>
          <a:ext cx="2506361" cy="2506361"/>
        </a:xfrm>
        <a:prstGeom prst="circularArrow">
          <a:avLst>
            <a:gd name="adj1" fmla="val 3778"/>
            <a:gd name="adj2" fmla="val 471944"/>
            <a:gd name="adj3" fmla="val 19352546"/>
            <a:gd name="adj4" fmla="val 12575511"/>
            <a:gd name="adj5" fmla="val 4408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797743-90FA-4CB3-BFC1-410E1A9FE1CD}">
      <dsp:nvSpPr>
        <dsp:cNvPr id="0" name=""/>
        <dsp:cNvSpPr/>
      </dsp:nvSpPr>
      <dsp:spPr>
        <a:xfrm>
          <a:off x="2842682" y="384308"/>
          <a:ext cx="1503843" cy="5142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100" b="1" i="1" kern="1200" dirty="0" smtClean="0"/>
            <a:t>Srednja zdravstvena in kemijska šola Novo mesto</a:t>
          </a:r>
          <a:endParaRPr lang="hr-HR" sz="1100" b="1" kern="1200" dirty="0"/>
        </a:p>
      </dsp:txBody>
      <dsp:txXfrm>
        <a:off x="2857744" y="399370"/>
        <a:ext cx="1473719" cy="484145"/>
      </dsp:txXfrm>
    </dsp:sp>
    <dsp:sp modelId="{06784B0A-C4C1-4253-A770-FF3D41C54733}">
      <dsp:nvSpPr>
        <dsp:cNvPr id="0" name=""/>
        <dsp:cNvSpPr/>
      </dsp:nvSpPr>
      <dsp:spPr>
        <a:xfrm>
          <a:off x="4797474" y="641443"/>
          <a:ext cx="1903449" cy="11999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smtClean="0"/>
            <a:t>Koordinatorica: Sandra Mrđen</a:t>
          </a:r>
          <a:endParaRPr lang="hr-HR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smtClean="0"/>
            <a:t>Mentorica: Jelena Jovanović</a:t>
          </a:r>
          <a:endParaRPr lang="hr-HR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smtClean="0"/>
            <a:t>Učenici: Branka Šarić i Pavle Petrović</a:t>
          </a:r>
          <a:endParaRPr lang="hr-HR" sz="800" b="0" kern="1200" dirty="0"/>
        </a:p>
      </dsp:txBody>
      <dsp:txXfrm>
        <a:off x="4825088" y="669057"/>
        <a:ext cx="1848221" cy="887599"/>
      </dsp:txXfrm>
    </dsp:sp>
    <dsp:sp modelId="{90A1C05E-DBFA-4C1E-BADD-707341021503}">
      <dsp:nvSpPr>
        <dsp:cNvPr id="0" name=""/>
        <dsp:cNvSpPr/>
      </dsp:nvSpPr>
      <dsp:spPr>
        <a:xfrm>
          <a:off x="5751133" y="416028"/>
          <a:ext cx="2320461" cy="2320461"/>
        </a:xfrm>
        <a:prstGeom prst="leftCircularArrow">
          <a:avLst>
            <a:gd name="adj1" fmla="val 4081"/>
            <a:gd name="adj2" fmla="val 513494"/>
            <a:gd name="adj3" fmla="val 2289005"/>
            <a:gd name="adj4" fmla="val 9024489"/>
            <a:gd name="adj5" fmla="val 4761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45984D-D328-4EF9-8D20-6C35E20472D8}">
      <dsp:nvSpPr>
        <dsp:cNvPr id="0" name=""/>
        <dsp:cNvSpPr/>
      </dsp:nvSpPr>
      <dsp:spPr>
        <a:xfrm>
          <a:off x="5239755" y="1584271"/>
          <a:ext cx="1503843" cy="5142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100" b="1" kern="1200" smtClean="0"/>
            <a:t>Medicinska škola “Beograd”</a:t>
          </a:r>
          <a:endParaRPr lang="hr-HR" sz="1100" b="1" kern="1200" dirty="0"/>
        </a:p>
      </dsp:txBody>
      <dsp:txXfrm>
        <a:off x="5254817" y="1599333"/>
        <a:ext cx="1473719" cy="484145"/>
      </dsp:txXfrm>
    </dsp:sp>
    <dsp:sp modelId="{1D7A7572-689B-433C-BD99-7DB826D4CF89}">
      <dsp:nvSpPr>
        <dsp:cNvPr id="0" name=""/>
        <dsp:cNvSpPr/>
      </dsp:nvSpPr>
      <dsp:spPr>
        <a:xfrm>
          <a:off x="7194548" y="641443"/>
          <a:ext cx="1903449" cy="11999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smtClean="0"/>
            <a:t>Koordinatorica: Sanja Perić</a:t>
          </a:r>
          <a:endParaRPr lang="hr-HR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smtClean="0"/>
            <a:t>Mentorica: Ana Paradžik</a:t>
          </a:r>
          <a:endParaRPr lang="hr-HR" sz="800" b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800" b="0" kern="1200" smtClean="0"/>
            <a:t>Učenici: Petra Vranković i Anamarija Sarić</a:t>
          </a:r>
          <a:endParaRPr lang="hr-HR" sz="800" b="0" kern="1200" dirty="0"/>
        </a:p>
      </dsp:txBody>
      <dsp:txXfrm>
        <a:off x="7222162" y="926191"/>
        <a:ext cx="1848221" cy="887599"/>
      </dsp:txXfrm>
    </dsp:sp>
    <dsp:sp modelId="{D443FCE4-94F4-4BFC-BF87-CD7D49073F5A}">
      <dsp:nvSpPr>
        <dsp:cNvPr id="0" name=""/>
        <dsp:cNvSpPr/>
      </dsp:nvSpPr>
      <dsp:spPr>
        <a:xfrm>
          <a:off x="7636829" y="384308"/>
          <a:ext cx="1503843" cy="5142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100" b="1" kern="1200" smtClean="0"/>
            <a:t>Zdravstvena škola Split</a:t>
          </a:r>
          <a:endParaRPr lang="hr-HR" sz="1100" b="1" kern="1200" dirty="0"/>
        </a:p>
      </dsp:txBody>
      <dsp:txXfrm>
        <a:off x="7651891" y="399370"/>
        <a:ext cx="1473719" cy="4841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34FD4-3841-4F14-A15B-3EDCC4224CA9}">
      <dsp:nvSpPr>
        <dsp:cNvPr id="0" name=""/>
        <dsp:cNvSpPr/>
      </dsp:nvSpPr>
      <dsp:spPr>
        <a:xfrm>
          <a:off x="4320" y="750375"/>
          <a:ext cx="1964455" cy="10157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b="1" kern="1200" dirty="0" smtClean="0"/>
            <a:t>Uključi mobilne podatke </a:t>
          </a:r>
          <a:endParaRPr lang="en-GB" sz="1800" b="1" kern="1200" dirty="0"/>
        </a:p>
      </dsp:txBody>
      <dsp:txXfrm>
        <a:off x="4320" y="750375"/>
        <a:ext cx="1964455" cy="677158"/>
      </dsp:txXfrm>
    </dsp:sp>
    <dsp:sp modelId="{D297F946-0FBC-4CDA-A315-DD83B2EA309D}">
      <dsp:nvSpPr>
        <dsp:cNvPr id="0" name=""/>
        <dsp:cNvSpPr/>
      </dsp:nvSpPr>
      <dsp:spPr>
        <a:xfrm>
          <a:off x="406678" y="1427534"/>
          <a:ext cx="1964455" cy="1036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800" b="1" kern="1200" dirty="0" smtClean="0"/>
            <a:t>Otvori Google</a:t>
          </a:r>
          <a:endParaRPr lang="en-GB" sz="1800" b="1" kern="1200" dirty="0"/>
        </a:p>
      </dsp:txBody>
      <dsp:txXfrm>
        <a:off x="437045" y="1457901"/>
        <a:ext cx="1903721" cy="976066"/>
      </dsp:txXfrm>
    </dsp:sp>
    <dsp:sp modelId="{24091507-E031-461F-8BEA-9F458D4E4E28}">
      <dsp:nvSpPr>
        <dsp:cNvPr id="0" name=""/>
        <dsp:cNvSpPr/>
      </dsp:nvSpPr>
      <dsp:spPr>
        <a:xfrm>
          <a:off x="2266580" y="844408"/>
          <a:ext cx="631345" cy="48909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b="1" kern="1200"/>
        </a:p>
      </dsp:txBody>
      <dsp:txXfrm>
        <a:off x="2266580" y="942226"/>
        <a:ext cx="484617" cy="293456"/>
      </dsp:txXfrm>
    </dsp:sp>
    <dsp:sp modelId="{50ACF55B-D4C9-4F93-99B5-DDC37397C513}">
      <dsp:nvSpPr>
        <dsp:cNvPr id="0" name=""/>
        <dsp:cNvSpPr/>
      </dsp:nvSpPr>
      <dsp:spPr>
        <a:xfrm>
          <a:off x="3159993" y="750375"/>
          <a:ext cx="1964455" cy="10157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4941172"/>
                <a:satOff val="-24590"/>
                <a:lumOff val="2941"/>
                <a:alphaOff val="0"/>
                <a:shade val="51000"/>
                <a:satMod val="130000"/>
              </a:schemeClr>
            </a:gs>
            <a:gs pos="80000">
              <a:schemeClr val="accent5">
                <a:hueOff val="4941172"/>
                <a:satOff val="-24590"/>
                <a:lumOff val="2941"/>
                <a:alphaOff val="0"/>
                <a:shade val="93000"/>
                <a:satMod val="130000"/>
              </a:schemeClr>
            </a:gs>
            <a:gs pos="100000">
              <a:schemeClr val="accent5">
                <a:hueOff val="4941172"/>
                <a:satOff val="-24590"/>
                <a:lumOff val="294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b="1" kern="1200" dirty="0" smtClean="0"/>
            <a:t>Pretraži pojam Kahoot</a:t>
          </a:r>
          <a:endParaRPr lang="en-GB" sz="1800" b="1" kern="1200" dirty="0"/>
        </a:p>
      </dsp:txBody>
      <dsp:txXfrm>
        <a:off x="3159993" y="750375"/>
        <a:ext cx="1964455" cy="677158"/>
      </dsp:txXfrm>
    </dsp:sp>
    <dsp:sp modelId="{BFD1A7D6-DCB6-466A-8028-DA0FCA517378}">
      <dsp:nvSpPr>
        <dsp:cNvPr id="0" name=""/>
        <dsp:cNvSpPr/>
      </dsp:nvSpPr>
      <dsp:spPr>
        <a:xfrm>
          <a:off x="3562351" y="1427534"/>
          <a:ext cx="1964455" cy="1036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4941172"/>
              <a:satOff val="-24590"/>
              <a:lumOff val="294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800" b="1" kern="1200" dirty="0" smtClean="0"/>
            <a:t>Odaberi opciju Play Kahoot</a:t>
          </a:r>
          <a:endParaRPr lang="en-GB" sz="1800" b="1" kern="1200" dirty="0"/>
        </a:p>
      </dsp:txBody>
      <dsp:txXfrm>
        <a:off x="3592718" y="1457901"/>
        <a:ext cx="1903721" cy="976066"/>
      </dsp:txXfrm>
    </dsp:sp>
    <dsp:sp modelId="{968B82BA-6C97-4177-ACAF-27AD64D86838}">
      <dsp:nvSpPr>
        <dsp:cNvPr id="0" name=""/>
        <dsp:cNvSpPr/>
      </dsp:nvSpPr>
      <dsp:spPr>
        <a:xfrm>
          <a:off x="5422252" y="844408"/>
          <a:ext cx="631345" cy="48909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9882345"/>
                <a:satOff val="-49180"/>
                <a:lumOff val="5882"/>
                <a:alphaOff val="0"/>
                <a:shade val="51000"/>
                <a:satMod val="130000"/>
              </a:schemeClr>
            </a:gs>
            <a:gs pos="80000">
              <a:schemeClr val="accent5">
                <a:hueOff val="9882345"/>
                <a:satOff val="-49180"/>
                <a:lumOff val="5882"/>
                <a:alphaOff val="0"/>
                <a:shade val="93000"/>
                <a:satMod val="130000"/>
              </a:schemeClr>
            </a:gs>
            <a:gs pos="100000">
              <a:schemeClr val="accent5">
                <a:hueOff val="9882345"/>
                <a:satOff val="-49180"/>
                <a:lumOff val="588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b="1" kern="1200"/>
        </a:p>
      </dsp:txBody>
      <dsp:txXfrm>
        <a:off x="5422252" y="942226"/>
        <a:ext cx="484617" cy="293456"/>
      </dsp:txXfrm>
    </dsp:sp>
    <dsp:sp modelId="{22920C38-1B8B-43D3-BF4D-1E20381A8375}">
      <dsp:nvSpPr>
        <dsp:cNvPr id="0" name=""/>
        <dsp:cNvSpPr/>
      </dsp:nvSpPr>
      <dsp:spPr>
        <a:xfrm>
          <a:off x="6315665" y="750375"/>
          <a:ext cx="1964455" cy="10157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9882345"/>
                <a:satOff val="-49180"/>
                <a:lumOff val="5882"/>
                <a:alphaOff val="0"/>
                <a:shade val="51000"/>
                <a:satMod val="130000"/>
              </a:schemeClr>
            </a:gs>
            <a:gs pos="80000">
              <a:schemeClr val="accent5">
                <a:hueOff val="9882345"/>
                <a:satOff val="-49180"/>
                <a:lumOff val="5882"/>
                <a:alphaOff val="0"/>
                <a:shade val="93000"/>
                <a:satMod val="130000"/>
              </a:schemeClr>
            </a:gs>
            <a:gs pos="100000">
              <a:schemeClr val="accent5">
                <a:hueOff val="9882345"/>
                <a:satOff val="-49180"/>
                <a:lumOff val="588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b="1" kern="1200" dirty="0" smtClean="0"/>
            <a:t>Riješi kviz</a:t>
          </a:r>
          <a:endParaRPr lang="en-GB" sz="1800" b="1" kern="1200" dirty="0"/>
        </a:p>
      </dsp:txBody>
      <dsp:txXfrm>
        <a:off x="6315665" y="750375"/>
        <a:ext cx="1964455" cy="677158"/>
      </dsp:txXfrm>
    </dsp:sp>
    <dsp:sp modelId="{EFDCB048-E62B-4064-8687-541735FD2030}">
      <dsp:nvSpPr>
        <dsp:cNvPr id="0" name=""/>
        <dsp:cNvSpPr/>
      </dsp:nvSpPr>
      <dsp:spPr>
        <a:xfrm>
          <a:off x="6718024" y="1427534"/>
          <a:ext cx="1964455" cy="1036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9882345"/>
              <a:satOff val="-49180"/>
              <a:lumOff val="588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800" b="1" kern="1200" dirty="0" smtClean="0"/>
            <a:t>Logiraj se imenom i prezimenom </a:t>
          </a:r>
          <a:endParaRPr lang="en-GB" sz="1800" b="1" kern="1200" dirty="0"/>
        </a:p>
      </dsp:txBody>
      <dsp:txXfrm>
        <a:off x="6748391" y="1457901"/>
        <a:ext cx="1903721" cy="9760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ECBED-9E53-4436-813C-1E32843EA753}">
      <dsp:nvSpPr>
        <dsp:cNvPr id="0" name=""/>
        <dsp:cNvSpPr/>
      </dsp:nvSpPr>
      <dsp:spPr>
        <a:xfrm>
          <a:off x="0" y="0"/>
          <a:ext cx="8472518" cy="52897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smtClean="0"/>
            <a:t>Koncept projekta</a:t>
          </a:r>
          <a:endParaRPr lang="en-GB" sz="2500" kern="1200" dirty="0"/>
        </a:p>
      </dsp:txBody>
      <dsp:txXfrm>
        <a:off x="1747401" y="0"/>
        <a:ext cx="6725116" cy="528977"/>
      </dsp:txXfrm>
    </dsp:sp>
    <dsp:sp modelId="{1F8A2F09-14D6-4EE2-9CFF-6751860424FB}">
      <dsp:nvSpPr>
        <dsp:cNvPr id="0" name=""/>
        <dsp:cNvSpPr/>
      </dsp:nvSpPr>
      <dsp:spPr>
        <a:xfrm>
          <a:off x="52897" y="52897"/>
          <a:ext cx="1694503" cy="423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A1F0BA-2C1D-461A-8A80-DC152499DDDD}">
      <dsp:nvSpPr>
        <dsp:cNvPr id="0" name=""/>
        <dsp:cNvSpPr/>
      </dsp:nvSpPr>
      <dsp:spPr>
        <a:xfrm>
          <a:off x="0" y="581875"/>
          <a:ext cx="8472518" cy="528977"/>
        </a:xfrm>
        <a:prstGeom prst="roundRect">
          <a:avLst>
            <a:gd name="adj" fmla="val 10000"/>
          </a:avLst>
        </a:prstGeom>
        <a:solidFill>
          <a:schemeClr val="accent5">
            <a:hueOff val="1235293"/>
            <a:satOff val="-6148"/>
            <a:lumOff val="7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smtClean="0"/>
            <a:t>Vježbe progresivnog opterećenja</a:t>
          </a:r>
          <a:endParaRPr lang="en-GB" sz="2500" kern="1200" dirty="0"/>
        </a:p>
      </dsp:txBody>
      <dsp:txXfrm>
        <a:off x="1747401" y="581875"/>
        <a:ext cx="6725116" cy="528977"/>
      </dsp:txXfrm>
    </dsp:sp>
    <dsp:sp modelId="{A3BF631D-921F-49D2-9EBC-BD4B58328BA0}">
      <dsp:nvSpPr>
        <dsp:cNvPr id="0" name=""/>
        <dsp:cNvSpPr/>
      </dsp:nvSpPr>
      <dsp:spPr>
        <a:xfrm>
          <a:off x="52897" y="634772"/>
          <a:ext cx="1694503" cy="423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29E45-A3D0-4AB9-81DD-7EC473F53C20}">
      <dsp:nvSpPr>
        <dsp:cNvPr id="0" name=""/>
        <dsp:cNvSpPr/>
      </dsp:nvSpPr>
      <dsp:spPr>
        <a:xfrm>
          <a:off x="0" y="1163750"/>
          <a:ext cx="8472518" cy="528977"/>
        </a:xfrm>
        <a:prstGeom prst="roundRect">
          <a:avLst>
            <a:gd name="adj" fmla="val 10000"/>
          </a:avLst>
        </a:prstGeom>
        <a:solidFill>
          <a:schemeClr val="accent5">
            <a:hueOff val="2470586"/>
            <a:satOff val="-12295"/>
            <a:lumOff val="14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smtClean="0">
              <a:latin typeface="Cambria" pitchFamily="18" charset="0"/>
            </a:rPr>
            <a:t>Vitalne funkcije</a:t>
          </a:r>
        </a:p>
      </dsp:txBody>
      <dsp:txXfrm>
        <a:off x="1747401" y="1163750"/>
        <a:ext cx="6725116" cy="528977"/>
      </dsp:txXfrm>
    </dsp:sp>
    <dsp:sp modelId="{152444DE-2452-4E2F-A299-440FA64828CA}">
      <dsp:nvSpPr>
        <dsp:cNvPr id="0" name=""/>
        <dsp:cNvSpPr/>
      </dsp:nvSpPr>
      <dsp:spPr>
        <a:xfrm>
          <a:off x="52897" y="1216648"/>
          <a:ext cx="1694503" cy="423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00A89-93EA-4B30-B446-44E6ABB4C890}">
      <dsp:nvSpPr>
        <dsp:cNvPr id="0" name=""/>
        <dsp:cNvSpPr/>
      </dsp:nvSpPr>
      <dsp:spPr>
        <a:xfrm>
          <a:off x="0" y="1745625"/>
          <a:ext cx="8472518" cy="528977"/>
        </a:xfrm>
        <a:prstGeom prst="roundRect">
          <a:avLst>
            <a:gd name="adj" fmla="val 10000"/>
          </a:avLst>
        </a:prstGeom>
        <a:solidFill>
          <a:schemeClr val="accent5">
            <a:hueOff val="3705879"/>
            <a:satOff val="-18442"/>
            <a:lumOff val="22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smtClean="0">
              <a:latin typeface="Cambria" pitchFamily="18" charset="0"/>
            </a:rPr>
            <a:t>Tinejdžeri i ovisnost</a:t>
          </a:r>
        </a:p>
      </dsp:txBody>
      <dsp:txXfrm>
        <a:off x="1747401" y="1745625"/>
        <a:ext cx="6725116" cy="528977"/>
      </dsp:txXfrm>
    </dsp:sp>
    <dsp:sp modelId="{8D1C699E-A528-4A14-A420-A18CD44E382F}">
      <dsp:nvSpPr>
        <dsp:cNvPr id="0" name=""/>
        <dsp:cNvSpPr/>
      </dsp:nvSpPr>
      <dsp:spPr>
        <a:xfrm>
          <a:off x="52897" y="1798523"/>
          <a:ext cx="1694503" cy="423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F695BB-971E-466C-8240-6E46DDCFCCC4}">
      <dsp:nvSpPr>
        <dsp:cNvPr id="0" name=""/>
        <dsp:cNvSpPr/>
      </dsp:nvSpPr>
      <dsp:spPr>
        <a:xfrm>
          <a:off x="0" y="2327500"/>
          <a:ext cx="8472518" cy="528977"/>
        </a:xfrm>
        <a:prstGeom prst="roundRect">
          <a:avLst>
            <a:gd name="adj" fmla="val 10000"/>
          </a:avLst>
        </a:prstGeom>
        <a:solidFill>
          <a:schemeClr val="accent5">
            <a:hueOff val="4941172"/>
            <a:satOff val="-24590"/>
            <a:lumOff val="2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smtClean="0">
              <a:latin typeface="Cambria" pitchFamily="18" charset="0"/>
            </a:rPr>
            <a:t>Zvuk i uho</a:t>
          </a:r>
        </a:p>
      </dsp:txBody>
      <dsp:txXfrm>
        <a:off x="1747401" y="2327500"/>
        <a:ext cx="6725116" cy="528977"/>
      </dsp:txXfrm>
    </dsp:sp>
    <dsp:sp modelId="{D83D3ACD-13E8-44D1-B28D-F30C58B9FD90}">
      <dsp:nvSpPr>
        <dsp:cNvPr id="0" name=""/>
        <dsp:cNvSpPr/>
      </dsp:nvSpPr>
      <dsp:spPr>
        <a:xfrm>
          <a:off x="52897" y="2380398"/>
          <a:ext cx="1694503" cy="423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627DD6-682D-4166-9317-66BB6A8D0487}">
      <dsp:nvSpPr>
        <dsp:cNvPr id="0" name=""/>
        <dsp:cNvSpPr/>
      </dsp:nvSpPr>
      <dsp:spPr>
        <a:xfrm>
          <a:off x="0" y="2909376"/>
          <a:ext cx="8472518" cy="528977"/>
        </a:xfrm>
        <a:prstGeom prst="roundRect">
          <a:avLst>
            <a:gd name="adj" fmla="val 10000"/>
          </a:avLst>
        </a:prstGeom>
        <a:solidFill>
          <a:schemeClr val="accent5">
            <a:hueOff val="6176466"/>
            <a:satOff val="-30738"/>
            <a:lumOff val="36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smtClean="0">
              <a:latin typeface="Cambria" pitchFamily="18" charset="0"/>
            </a:rPr>
            <a:t>Videokonferencijska predavanja</a:t>
          </a:r>
        </a:p>
      </dsp:txBody>
      <dsp:txXfrm>
        <a:off x="1747401" y="2909376"/>
        <a:ext cx="6725116" cy="528977"/>
      </dsp:txXfrm>
    </dsp:sp>
    <dsp:sp modelId="{55FCB9AD-208A-4D21-8EBC-DD84BF639CD4}">
      <dsp:nvSpPr>
        <dsp:cNvPr id="0" name=""/>
        <dsp:cNvSpPr/>
      </dsp:nvSpPr>
      <dsp:spPr>
        <a:xfrm>
          <a:off x="52897" y="2962273"/>
          <a:ext cx="1694503" cy="423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657750-ED97-4876-8F20-E0F5F490004F}">
      <dsp:nvSpPr>
        <dsp:cNvPr id="0" name=""/>
        <dsp:cNvSpPr/>
      </dsp:nvSpPr>
      <dsp:spPr>
        <a:xfrm>
          <a:off x="0" y="3491251"/>
          <a:ext cx="8472518" cy="528977"/>
        </a:xfrm>
        <a:prstGeom prst="roundRect">
          <a:avLst>
            <a:gd name="adj" fmla="val 10000"/>
          </a:avLst>
        </a:prstGeom>
        <a:solidFill>
          <a:schemeClr val="accent5">
            <a:hueOff val="7411759"/>
            <a:satOff val="-36885"/>
            <a:lumOff val="4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smtClean="0">
              <a:latin typeface="Cambria" pitchFamily="18" charset="0"/>
            </a:rPr>
            <a:t>Istraživanje i analiza rezultata</a:t>
          </a:r>
        </a:p>
      </dsp:txBody>
      <dsp:txXfrm>
        <a:off x="1747401" y="3491251"/>
        <a:ext cx="6725116" cy="528977"/>
      </dsp:txXfrm>
    </dsp:sp>
    <dsp:sp modelId="{6ED2B8CC-A04A-4D48-8E7B-4A15476E9D90}">
      <dsp:nvSpPr>
        <dsp:cNvPr id="0" name=""/>
        <dsp:cNvSpPr/>
      </dsp:nvSpPr>
      <dsp:spPr>
        <a:xfrm>
          <a:off x="52897" y="3544149"/>
          <a:ext cx="1694503" cy="423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753838-40F4-4587-9825-46DD91E31C7F}">
      <dsp:nvSpPr>
        <dsp:cNvPr id="0" name=""/>
        <dsp:cNvSpPr/>
      </dsp:nvSpPr>
      <dsp:spPr>
        <a:xfrm>
          <a:off x="0" y="4073126"/>
          <a:ext cx="8472518" cy="528977"/>
        </a:xfrm>
        <a:prstGeom prst="roundRect">
          <a:avLst>
            <a:gd name="adj" fmla="val 10000"/>
          </a:avLst>
        </a:prstGeom>
        <a:solidFill>
          <a:schemeClr val="accent5">
            <a:hueOff val="8647051"/>
            <a:satOff val="-43033"/>
            <a:lumOff val="51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smtClean="0">
              <a:latin typeface="Cambria" pitchFamily="18" charset="0"/>
            </a:rPr>
            <a:t>Zaključak</a:t>
          </a:r>
        </a:p>
      </dsp:txBody>
      <dsp:txXfrm>
        <a:off x="1747401" y="4073126"/>
        <a:ext cx="6725116" cy="528977"/>
      </dsp:txXfrm>
    </dsp:sp>
    <dsp:sp modelId="{77C77835-A427-449C-95E3-4CAE0487F6F6}">
      <dsp:nvSpPr>
        <dsp:cNvPr id="0" name=""/>
        <dsp:cNvSpPr/>
      </dsp:nvSpPr>
      <dsp:spPr>
        <a:xfrm>
          <a:off x="52897" y="4126024"/>
          <a:ext cx="1694503" cy="423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5C1B55-7071-44B5-ACE7-D7B037F71C6B}">
      <dsp:nvSpPr>
        <dsp:cNvPr id="0" name=""/>
        <dsp:cNvSpPr/>
      </dsp:nvSpPr>
      <dsp:spPr>
        <a:xfrm>
          <a:off x="0" y="4655001"/>
          <a:ext cx="8472518" cy="528977"/>
        </a:xfrm>
        <a:prstGeom prst="roundRect">
          <a:avLst>
            <a:gd name="adj" fmla="val 10000"/>
          </a:avLst>
        </a:prstGeom>
        <a:solidFill>
          <a:schemeClr val="accent5">
            <a:hueOff val="9882345"/>
            <a:satOff val="-49180"/>
            <a:lumOff val="5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smtClean="0">
              <a:latin typeface="Cambria" pitchFamily="18" charset="0"/>
            </a:rPr>
            <a:t>Literatura</a:t>
          </a:r>
        </a:p>
      </dsp:txBody>
      <dsp:txXfrm>
        <a:off x="1747401" y="4655001"/>
        <a:ext cx="6725116" cy="528977"/>
      </dsp:txXfrm>
    </dsp:sp>
    <dsp:sp modelId="{6161B357-BC3F-4CAF-BE57-69B2F6E5F275}">
      <dsp:nvSpPr>
        <dsp:cNvPr id="0" name=""/>
        <dsp:cNvSpPr/>
      </dsp:nvSpPr>
      <dsp:spPr>
        <a:xfrm>
          <a:off x="52897" y="4707899"/>
          <a:ext cx="1694503" cy="423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9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374E0-BB28-4CF7-AD9A-0BA3C3C390DC}">
      <dsp:nvSpPr>
        <dsp:cNvPr id="0" name=""/>
        <dsp:cNvSpPr/>
      </dsp:nvSpPr>
      <dsp:spPr>
        <a:xfrm rot="5400000">
          <a:off x="3596525" y="-237898"/>
          <a:ext cx="1971443" cy="2453239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/>
            <a:t>Odabir nastavnog sadržaja</a:t>
          </a:r>
          <a:endParaRPr lang="hr-HR" sz="1600" b="1" kern="1200" dirty="0"/>
        </a:p>
      </dsp:txBody>
      <dsp:txXfrm rot="-5400000">
        <a:off x="3764500" y="331574"/>
        <a:ext cx="1635493" cy="1314295"/>
      </dsp:txXfrm>
    </dsp:sp>
    <dsp:sp modelId="{B2C2452B-D75D-4F00-BFEF-1C50ECFF419E}">
      <dsp:nvSpPr>
        <dsp:cNvPr id="0" name=""/>
        <dsp:cNvSpPr/>
      </dsp:nvSpPr>
      <dsp:spPr>
        <a:xfrm>
          <a:off x="5953591" y="395383"/>
          <a:ext cx="2200131" cy="1182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Vježbe progresivnog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opterećenja</a:t>
          </a:r>
          <a:endParaRPr lang="hr-HR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Vitalne funkcije</a:t>
          </a:r>
          <a:endParaRPr lang="hr-HR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Tinejdžeri i ovisnost</a:t>
          </a:r>
          <a:endParaRPr lang="hr-HR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Zvuk i uho</a:t>
          </a:r>
          <a:endParaRPr lang="hr-HR" sz="1400" b="1" kern="1200" dirty="0"/>
        </a:p>
      </dsp:txBody>
      <dsp:txXfrm>
        <a:off x="5953591" y="395383"/>
        <a:ext cx="2200131" cy="1182866"/>
      </dsp:txXfrm>
    </dsp:sp>
    <dsp:sp modelId="{453F3C96-EE2F-49CC-9478-FFFE5C1DAADC}">
      <dsp:nvSpPr>
        <dsp:cNvPr id="0" name=""/>
        <dsp:cNvSpPr/>
      </dsp:nvSpPr>
      <dsp:spPr>
        <a:xfrm rot="5400000">
          <a:off x="965527" y="-273694"/>
          <a:ext cx="1971443" cy="25248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200" kern="1200" dirty="0"/>
        </a:p>
      </dsp:txBody>
      <dsp:txXfrm rot="-5400000">
        <a:off x="1109639" y="331573"/>
        <a:ext cx="1683219" cy="1314295"/>
      </dsp:txXfrm>
    </dsp:sp>
    <dsp:sp modelId="{8639934E-5A16-4F74-A1BF-352B8ACA1168}">
      <dsp:nvSpPr>
        <dsp:cNvPr id="0" name=""/>
        <dsp:cNvSpPr/>
      </dsp:nvSpPr>
      <dsp:spPr>
        <a:xfrm rot="5400000">
          <a:off x="2337995" y="1413737"/>
          <a:ext cx="1971443" cy="2453239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3952938"/>
            <a:satOff val="-19672"/>
            <a:lumOff val="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b="0" kern="1200" dirty="0" smtClean="0">
              <a:solidFill>
                <a:schemeClr val="bg1"/>
              </a:solidFill>
            </a:rPr>
            <a:t>Osmišljavanje radionica baziranih na IC alatima i aplikacijama za učenje</a:t>
          </a:r>
          <a:endParaRPr lang="hr-HR" sz="1400" b="1" kern="1200" dirty="0"/>
        </a:p>
      </dsp:txBody>
      <dsp:txXfrm rot="-5400000">
        <a:off x="2505970" y="1983209"/>
        <a:ext cx="1635493" cy="1314295"/>
      </dsp:txXfrm>
    </dsp:sp>
    <dsp:sp modelId="{14185FD5-AF11-4280-B990-E169A70AC20E}">
      <dsp:nvSpPr>
        <dsp:cNvPr id="0" name=""/>
        <dsp:cNvSpPr/>
      </dsp:nvSpPr>
      <dsp:spPr>
        <a:xfrm>
          <a:off x="0" y="2048162"/>
          <a:ext cx="2743932" cy="1182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kern="1200" dirty="0" smtClean="0"/>
            <a:t>Mentimeter</a:t>
          </a:r>
          <a:endParaRPr lang="hr-HR" sz="1500" kern="1200" dirty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kern="1200" dirty="0" smtClean="0"/>
            <a:t>Prezi</a:t>
          </a:r>
          <a:endParaRPr lang="hr-HR" sz="1500" kern="1200" dirty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kern="1200" dirty="0" smtClean="0"/>
            <a:t>Kahoot</a:t>
          </a:r>
          <a:endParaRPr lang="hr-HR" sz="1500" kern="1200" dirty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kern="1200" dirty="0" smtClean="0"/>
            <a:t>Google ankete</a:t>
          </a:r>
          <a:endParaRPr lang="hr-HR" sz="1500" kern="1200" dirty="0"/>
        </a:p>
      </dsp:txBody>
      <dsp:txXfrm>
        <a:off x="0" y="2048162"/>
        <a:ext cx="2743932" cy="1182866"/>
      </dsp:txXfrm>
    </dsp:sp>
    <dsp:sp modelId="{4F11C81A-974A-48BE-8264-CB5AABC98209}">
      <dsp:nvSpPr>
        <dsp:cNvPr id="0" name=""/>
        <dsp:cNvSpPr/>
      </dsp:nvSpPr>
      <dsp:spPr>
        <a:xfrm rot="5400000">
          <a:off x="4971017" y="1377942"/>
          <a:ext cx="1971443" cy="25248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200" kern="1200" dirty="0"/>
        </a:p>
      </dsp:txBody>
      <dsp:txXfrm rot="-5400000">
        <a:off x="5115129" y="1983209"/>
        <a:ext cx="1683219" cy="1314295"/>
      </dsp:txXfrm>
    </dsp:sp>
    <dsp:sp modelId="{ECDA1E71-12F5-45E8-9972-6B24DC8BCA9C}">
      <dsp:nvSpPr>
        <dsp:cNvPr id="0" name=""/>
        <dsp:cNvSpPr/>
      </dsp:nvSpPr>
      <dsp:spPr>
        <a:xfrm rot="5400000">
          <a:off x="3596525" y="3136769"/>
          <a:ext cx="1971443" cy="2453239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7905876"/>
            <a:satOff val="-39344"/>
            <a:lumOff val="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/>
            <a:t>Provedba predavanja</a:t>
          </a:r>
          <a:endParaRPr lang="hr-HR" sz="1600" b="1" kern="1200" dirty="0"/>
        </a:p>
      </dsp:txBody>
      <dsp:txXfrm rot="-5400000">
        <a:off x="3764500" y="3706241"/>
        <a:ext cx="1635493" cy="1314295"/>
      </dsp:txXfrm>
    </dsp:sp>
    <dsp:sp modelId="{D267BE3C-02A1-4FA9-A968-C98447F4F47D}">
      <dsp:nvSpPr>
        <dsp:cNvPr id="0" name=""/>
        <dsp:cNvSpPr/>
      </dsp:nvSpPr>
      <dsp:spPr>
        <a:xfrm>
          <a:off x="6086676" y="3858352"/>
          <a:ext cx="2200131" cy="1182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b="0" kern="1200" dirty="0" smtClean="0"/>
            <a:t>U vlastitoj školi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b="0" kern="1200" dirty="0" smtClean="0"/>
            <a:t>U partnerskoj školi putem videokonferencije</a:t>
          </a:r>
          <a:endParaRPr lang="hr-HR" sz="1500" b="0" kern="1200" dirty="0"/>
        </a:p>
      </dsp:txBody>
      <dsp:txXfrm>
        <a:off x="6086676" y="3858352"/>
        <a:ext cx="2200131" cy="1182866"/>
      </dsp:txXfrm>
    </dsp:sp>
    <dsp:sp modelId="{E7985A2F-3EB9-404F-83C2-E5C1DE283C9E}">
      <dsp:nvSpPr>
        <dsp:cNvPr id="0" name=""/>
        <dsp:cNvSpPr/>
      </dsp:nvSpPr>
      <dsp:spPr>
        <a:xfrm rot="5400000">
          <a:off x="937582" y="3092569"/>
          <a:ext cx="2027334" cy="254163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 dirty="0"/>
        </a:p>
      </dsp:txBody>
      <dsp:txXfrm rot="-5400000">
        <a:off x="1104036" y="3687610"/>
        <a:ext cx="1694426" cy="13515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C0DC7-C468-4E98-9464-1327704E623A}">
      <dsp:nvSpPr>
        <dsp:cNvPr id="0" name=""/>
        <dsp:cNvSpPr/>
      </dsp:nvSpPr>
      <dsp:spPr>
        <a:xfrm>
          <a:off x="123816" y="1228813"/>
          <a:ext cx="1773927" cy="584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500" b="0" kern="1200" dirty="0" smtClean="0"/>
            <a:t>VJEŽBA</a:t>
          </a:r>
          <a:endParaRPr lang="hr-HR" sz="3500" b="0" kern="1200" dirty="0"/>
        </a:p>
      </dsp:txBody>
      <dsp:txXfrm>
        <a:off x="123816" y="1228813"/>
        <a:ext cx="1773927" cy="584589"/>
      </dsp:txXfrm>
    </dsp:sp>
    <dsp:sp modelId="{33706686-625B-4CD1-B274-B8C0795D9D67}">
      <dsp:nvSpPr>
        <dsp:cNvPr id="0" name=""/>
        <dsp:cNvSpPr/>
      </dsp:nvSpPr>
      <dsp:spPr>
        <a:xfrm>
          <a:off x="121800" y="1051017"/>
          <a:ext cx="141107" cy="14110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681191-6049-4BBB-8C49-BF2C721B0BDD}">
      <dsp:nvSpPr>
        <dsp:cNvPr id="0" name=""/>
        <dsp:cNvSpPr/>
      </dsp:nvSpPr>
      <dsp:spPr>
        <a:xfrm>
          <a:off x="220576" y="853466"/>
          <a:ext cx="141107" cy="141107"/>
        </a:xfrm>
        <a:prstGeom prst="ellipse">
          <a:avLst/>
        </a:prstGeom>
        <a:solidFill>
          <a:schemeClr val="accent5">
            <a:hueOff val="549019"/>
            <a:satOff val="-2732"/>
            <a:lumOff val="32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AA3AA-0FF8-482A-873C-C4E47643C454}">
      <dsp:nvSpPr>
        <dsp:cNvPr id="0" name=""/>
        <dsp:cNvSpPr/>
      </dsp:nvSpPr>
      <dsp:spPr>
        <a:xfrm>
          <a:off x="457637" y="892977"/>
          <a:ext cx="221740" cy="221740"/>
        </a:xfrm>
        <a:prstGeom prst="ellipse">
          <a:avLst/>
        </a:prstGeom>
        <a:solidFill>
          <a:schemeClr val="accent5">
            <a:hueOff val="1098038"/>
            <a:satOff val="-5464"/>
            <a:lumOff val="6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169470-A873-4F29-8364-0EB8AA026728}">
      <dsp:nvSpPr>
        <dsp:cNvPr id="0" name=""/>
        <dsp:cNvSpPr/>
      </dsp:nvSpPr>
      <dsp:spPr>
        <a:xfrm>
          <a:off x="655188" y="675671"/>
          <a:ext cx="141107" cy="141107"/>
        </a:xfrm>
        <a:prstGeom prst="ellipse">
          <a:avLst/>
        </a:prstGeom>
        <a:solidFill>
          <a:schemeClr val="accent5">
            <a:hueOff val="1647057"/>
            <a:satOff val="-8197"/>
            <a:lumOff val="9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9298C-7B02-423A-9560-971BD325D3FE}">
      <dsp:nvSpPr>
        <dsp:cNvPr id="0" name=""/>
        <dsp:cNvSpPr/>
      </dsp:nvSpPr>
      <dsp:spPr>
        <a:xfrm>
          <a:off x="912004" y="596650"/>
          <a:ext cx="141107" cy="141107"/>
        </a:xfrm>
        <a:prstGeom prst="ellipse">
          <a:avLst/>
        </a:prstGeom>
        <a:solidFill>
          <a:schemeClr val="accent5">
            <a:hueOff val="2196077"/>
            <a:satOff val="-10929"/>
            <a:lumOff val="13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3AD18-95B9-4A60-AC6C-AF30FBED383B}">
      <dsp:nvSpPr>
        <dsp:cNvPr id="0" name=""/>
        <dsp:cNvSpPr/>
      </dsp:nvSpPr>
      <dsp:spPr>
        <a:xfrm>
          <a:off x="1228086" y="734936"/>
          <a:ext cx="141107" cy="141107"/>
        </a:xfrm>
        <a:prstGeom prst="ellipse">
          <a:avLst/>
        </a:prstGeom>
        <a:solidFill>
          <a:schemeClr val="accent5">
            <a:hueOff val="2745096"/>
            <a:satOff val="-13661"/>
            <a:lumOff val="16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05840-F1A0-4980-B811-DF4B35197DBB}">
      <dsp:nvSpPr>
        <dsp:cNvPr id="0" name=""/>
        <dsp:cNvSpPr/>
      </dsp:nvSpPr>
      <dsp:spPr>
        <a:xfrm>
          <a:off x="1425637" y="833711"/>
          <a:ext cx="221740" cy="221740"/>
        </a:xfrm>
        <a:prstGeom prst="ellipse">
          <a:avLst/>
        </a:prstGeom>
        <a:solidFill>
          <a:schemeClr val="accent5">
            <a:hueOff val="3294115"/>
            <a:satOff val="-16393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0A6D09-DDD9-43FF-B5DF-45D4138EACDF}">
      <dsp:nvSpPr>
        <dsp:cNvPr id="0" name=""/>
        <dsp:cNvSpPr/>
      </dsp:nvSpPr>
      <dsp:spPr>
        <a:xfrm>
          <a:off x="1702208" y="1051017"/>
          <a:ext cx="141107" cy="141107"/>
        </a:xfrm>
        <a:prstGeom prst="ellipse">
          <a:avLst/>
        </a:prstGeom>
        <a:solidFill>
          <a:schemeClr val="accent5">
            <a:hueOff val="3843134"/>
            <a:satOff val="-19126"/>
            <a:lumOff val="22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49C7A-0705-45C5-B36B-85C3EF8E7003}">
      <dsp:nvSpPr>
        <dsp:cNvPr id="0" name=""/>
        <dsp:cNvSpPr/>
      </dsp:nvSpPr>
      <dsp:spPr>
        <a:xfrm>
          <a:off x="1820739" y="1268323"/>
          <a:ext cx="141107" cy="141107"/>
        </a:xfrm>
        <a:prstGeom prst="ellipse">
          <a:avLst/>
        </a:prstGeom>
        <a:solidFill>
          <a:schemeClr val="accent5">
            <a:hueOff val="4392153"/>
            <a:satOff val="-21858"/>
            <a:lumOff val="26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A1EC33-B1FA-43BA-9287-B8881C0C1FA6}">
      <dsp:nvSpPr>
        <dsp:cNvPr id="0" name=""/>
        <dsp:cNvSpPr/>
      </dsp:nvSpPr>
      <dsp:spPr>
        <a:xfrm>
          <a:off x="793474" y="853466"/>
          <a:ext cx="362848" cy="362848"/>
        </a:xfrm>
        <a:prstGeom prst="ellipse">
          <a:avLst/>
        </a:prstGeom>
        <a:solidFill>
          <a:schemeClr val="accent5">
            <a:hueOff val="4941172"/>
            <a:satOff val="-24590"/>
            <a:lumOff val="2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910603-76CD-4982-AE51-13F0ED67EC9E}">
      <dsp:nvSpPr>
        <dsp:cNvPr id="0" name=""/>
        <dsp:cNvSpPr/>
      </dsp:nvSpPr>
      <dsp:spPr>
        <a:xfrm>
          <a:off x="23025" y="1604160"/>
          <a:ext cx="141107" cy="141107"/>
        </a:xfrm>
        <a:prstGeom prst="ellipse">
          <a:avLst/>
        </a:prstGeom>
        <a:solidFill>
          <a:schemeClr val="accent5">
            <a:hueOff val="5490192"/>
            <a:satOff val="-27322"/>
            <a:lumOff val="326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FDA67-CF52-4218-9AD7-3A8B43E767E5}">
      <dsp:nvSpPr>
        <dsp:cNvPr id="0" name=""/>
        <dsp:cNvSpPr/>
      </dsp:nvSpPr>
      <dsp:spPr>
        <a:xfrm>
          <a:off x="141555" y="1781956"/>
          <a:ext cx="221740" cy="221740"/>
        </a:xfrm>
        <a:prstGeom prst="ellipse">
          <a:avLst/>
        </a:prstGeom>
        <a:solidFill>
          <a:schemeClr val="accent5">
            <a:hueOff val="6039211"/>
            <a:satOff val="-30054"/>
            <a:lumOff val="35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919646-85AE-4547-8423-ED8033EE653C}">
      <dsp:nvSpPr>
        <dsp:cNvPr id="0" name=""/>
        <dsp:cNvSpPr/>
      </dsp:nvSpPr>
      <dsp:spPr>
        <a:xfrm>
          <a:off x="437882" y="1939997"/>
          <a:ext cx="322532" cy="322532"/>
        </a:xfrm>
        <a:prstGeom prst="ellipse">
          <a:avLst/>
        </a:prstGeom>
        <a:solidFill>
          <a:schemeClr val="accent5">
            <a:hueOff val="6588230"/>
            <a:satOff val="-32787"/>
            <a:lumOff val="39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3A44E-C691-405C-BE56-F66503CBC69C}">
      <dsp:nvSpPr>
        <dsp:cNvPr id="0" name=""/>
        <dsp:cNvSpPr/>
      </dsp:nvSpPr>
      <dsp:spPr>
        <a:xfrm>
          <a:off x="852739" y="2196813"/>
          <a:ext cx="141107" cy="141107"/>
        </a:xfrm>
        <a:prstGeom prst="ellipse">
          <a:avLst/>
        </a:prstGeom>
        <a:solidFill>
          <a:schemeClr val="accent5">
            <a:hueOff val="7137249"/>
            <a:satOff val="-35519"/>
            <a:lumOff val="42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16F6D3-7B60-452E-AAF4-43DBDBCE2D39}">
      <dsp:nvSpPr>
        <dsp:cNvPr id="0" name=""/>
        <dsp:cNvSpPr/>
      </dsp:nvSpPr>
      <dsp:spPr>
        <a:xfrm>
          <a:off x="931759" y="1939997"/>
          <a:ext cx="221740" cy="221740"/>
        </a:xfrm>
        <a:prstGeom prst="ellipse">
          <a:avLst/>
        </a:prstGeom>
        <a:solidFill>
          <a:schemeClr val="accent5">
            <a:hueOff val="7686269"/>
            <a:satOff val="-38251"/>
            <a:lumOff val="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0E418C-D0EE-4BB4-8C55-EB75B5D0C63A}">
      <dsp:nvSpPr>
        <dsp:cNvPr id="0" name=""/>
        <dsp:cNvSpPr/>
      </dsp:nvSpPr>
      <dsp:spPr>
        <a:xfrm>
          <a:off x="1129310" y="2216568"/>
          <a:ext cx="141107" cy="141107"/>
        </a:xfrm>
        <a:prstGeom prst="ellipse">
          <a:avLst/>
        </a:prstGeom>
        <a:solidFill>
          <a:schemeClr val="accent5">
            <a:hueOff val="8235287"/>
            <a:satOff val="-40983"/>
            <a:lumOff val="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6E404C-5252-4818-A276-CABA418437C9}">
      <dsp:nvSpPr>
        <dsp:cNvPr id="0" name=""/>
        <dsp:cNvSpPr/>
      </dsp:nvSpPr>
      <dsp:spPr>
        <a:xfrm>
          <a:off x="1307106" y="1900486"/>
          <a:ext cx="322532" cy="322532"/>
        </a:xfrm>
        <a:prstGeom prst="ellipse">
          <a:avLst/>
        </a:prstGeom>
        <a:solidFill>
          <a:schemeClr val="accent5">
            <a:hueOff val="8784306"/>
            <a:satOff val="-43716"/>
            <a:lumOff val="52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B84E5-D2BE-4D4E-A6B3-7F7D45503DB4}">
      <dsp:nvSpPr>
        <dsp:cNvPr id="0" name=""/>
        <dsp:cNvSpPr/>
      </dsp:nvSpPr>
      <dsp:spPr>
        <a:xfrm>
          <a:off x="1741718" y="1821466"/>
          <a:ext cx="221740" cy="221740"/>
        </a:xfrm>
        <a:prstGeom prst="ellipse">
          <a:avLst/>
        </a:prstGeom>
        <a:solidFill>
          <a:schemeClr val="accent5">
            <a:hueOff val="9333325"/>
            <a:satOff val="-46448"/>
            <a:lumOff val="55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21F53F-1F8A-40AF-81B4-6DC38F98A3EB}">
      <dsp:nvSpPr>
        <dsp:cNvPr id="0" name=""/>
        <dsp:cNvSpPr/>
      </dsp:nvSpPr>
      <dsp:spPr>
        <a:xfrm>
          <a:off x="1963459" y="892648"/>
          <a:ext cx="651221" cy="1243252"/>
        </a:xfrm>
        <a:prstGeom prst="chevron">
          <a:avLst>
            <a:gd name="adj" fmla="val 623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32DC66-A2C4-4B04-8873-0878BB52AE9B}">
      <dsp:nvSpPr>
        <dsp:cNvPr id="0" name=""/>
        <dsp:cNvSpPr/>
      </dsp:nvSpPr>
      <dsp:spPr>
        <a:xfrm>
          <a:off x="2614681" y="893252"/>
          <a:ext cx="1776058" cy="1243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0" kern="1200" dirty="0" smtClean="0"/>
            <a:t>Funkcionalna i ciljana motorička aktivnost koja može, ali i ne mora biti usmjerena na gibanje </a:t>
          </a:r>
          <a:endParaRPr lang="hr-HR" sz="1600" b="0" kern="1200" dirty="0"/>
        </a:p>
      </dsp:txBody>
      <dsp:txXfrm>
        <a:off x="2614681" y="893252"/>
        <a:ext cx="1776058" cy="1243240"/>
      </dsp:txXfrm>
    </dsp:sp>
    <dsp:sp modelId="{5B69A241-2FC9-4035-BD4D-B975EF727F82}">
      <dsp:nvSpPr>
        <dsp:cNvPr id="0" name=""/>
        <dsp:cNvSpPr/>
      </dsp:nvSpPr>
      <dsp:spPr>
        <a:xfrm>
          <a:off x="4390739" y="892648"/>
          <a:ext cx="651221" cy="1243252"/>
        </a:xfrm>
        <a:prstGeom prst="chevron">
          <a:avLst>
            <a:gd name="adj" fmla="val 62310"/>
          </a:avLst>
        </a:prstGeom>
        <a:solidFill>
          <a:schemeClr val="accent5">
            <a:hueOff val="4941172"/>
            <a:satOff val="-24590"/>
            <a:lumOff val="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2E423-3F16-484A-A2C7-0727C94E3CCB}">
      <dsp:nvSpPr>
        <dsp:cNvPr id="0" name=""/>
        <dsp:cNvSpPr/>
      </dsp:nvSpPr>
      <dsp:spPr>
        <a:xfrm>
          <a:off x="5041960" y="893252"/>
          <a:ext cx="1776058" cy="1243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0" kern="1200" dirty="0" smtClean="0"/>
            <a:t>Djeluje preventivno i kurativno na sve organske sustave našeg tijela</a:t>
          </a:r>
          <a:endParaRPr lang="hr-HR" sz="1600" b="0" kern="1200" dirty="0"/>
        </a:p>
      </dsp:txBody>
      <dsp:txXfrm>
        <a:off x="5041960" y="893252"/>
        <a:ext cx="1776058" cy="1243240"/>
      </dsp:txXfrm>
    </dsp:sp>
    <dsp:sp modelId="{C91DA50C-9FE0-487B-A528-6C77B500919B}">
      <dsp:nvSpPr>
        <dsp:cNvPr id="0" name=""/>
        <dsp:cNvSpPr/>
      </dsp:nvSpPr>
      <dsp:spPr>
        <a:xfrm>
          <a:off x="6818019" y="892648"/>
          <a:ext cx="651221" cy="1243252"/>
        </a:xfrm>
        <a:prstGeom prst="chevron">
          <a:avLst>
            <a:gd name="adj" fmla="val 62310"/>
          </a:avLst>
        </a:prstGeom>
        <a:solidFill>
          <a:schemeClr val="accent5">
            <a:hueOff val="9882345"/>
            <a:satOff val="-49180"/>
            <a:lumOff val="5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378FA5-B1C3-4860-AA26-69E019FB88FF}">
      <dsp:nvSpPr>
        <dsp:cNvPr id="0" name=""/>
        <dsp:cNvSpPr/>
      </dsp:nvSpPr>
      <dsp:spPr>
        <a:xfrm>
          <a:off x="7540282" y="789903"/>
          <a:ext cx="1509649" cy="1509649"/>
        </a:xfrm>
        <a:prstGeom prst="ellipse">
          <a:avLst/>
        </a:prstGeom>
        <a:solidFill>
          <a:schemeClr val="accent5">
            <a:hueOff val="9882345"/>
            <a:satOff val="-49180"/>
            <a:lumOff val="5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0" kern="1200" dirty="0" smtClean="0"/>
            <a:t>Uz progresiju opterećenja učinci  vježbi su višestruki</a:t>
          </a:r>
          <a:endParaRPr lang="hr-HR" sz="1600" b="0" kern="1200" dirty="0"/>
        </a:p>
      </dsp:txBody>
      <dsp:txXfrm>
        <a:off x="7761365" y="1010986"/>
        <a:ext cx="1067483" cy="10674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B1B856-A1A1-4087-88DE-7FEA12EF2494}">
      <dsp:nvSpPr>
        <dsp:cNvPr id="0" name=""/>
        <dsp:cNvSpPr/>
      </dsp:nvSpPr>
      <dsp:spPr>
        <a:xfrm>
          <a:off x="654527" y="1571642"/>
          <a:ext cx="3811048" cy="1625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ctr" defTabSz="5778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300" b="1" kern="1200" noProof="0" dirty="0" smtClean="0">
              <a:solidFill>
                <a:schemeClr val="accent5">
                  <a:lumMod val="50000"/>
                </a:schemeClr>
              </a:solidFill>
            </a:rPr>
            <a:t>Sindrom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sz="1300" b="1" kern="1200" dirty="0" smtClean="0">
              <a:solidFill>
                <a:schemeClr val="accent5">
                  <a:lumMod val="50000"/>
                </a:schemeClr>
              </a:solidFill>
            </a:rPr>
            <a:t>ovisnosti 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je skup fizioloških, psiholoških i </a:t>
          </a:r>
          <a:r>
            <a:rPr lang="hr-HR" sz="1300" b="1" kern="1200" noProof="0" dirty="0" smtClean="0">
              <a:solidFill>
                <a:schemeClr val="accent5">
                  <a:lumMod val="50000"/>
                </a:schemeClr>
              </a:solidFill>
            </a:rPr>
            <a:t>ponašajnih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sz="1300" b="1" kern="1200" noProof="0" dirty="0" smtClean="0">
              <a:solidFill>
                <a:schemeClr val="accent5">
                  <a:lumMod val="50000"/>
                </a:schemeClr>
              </a:solidFill>
            </a:rPr>
            <a:t>reakcija.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sz="1300" b="1" kern="1200" dirty="0" smtClean="0">
              <a:solidFill>
                <a:schemeClr val="accent5">
                  <a:lumMod val="50000"/>
                </a:schemeClr>
              </a:solidFill>
            </a:rPr>
            <a:t>Ovisnost je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sz="1300" b="1" kern="1200" noProof="0" dirty="0" smtClean="0">
              <a:solidFill>
                <a:schemeClr val="accent5">
                  <a:lumMod val="50000"/>
                </a:schemeClr>
              </a:solidFill>
            </a:rPr>
            <a:t>stanje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sz="1300" b="1" kern="1200" noProof="0" dirty="0" smtClean="0">
              <a:solidFill>
                <a:schemeClr val="accent5">
                  <a:lumMod val="50000"/>
                </a:schemeClr>
              </a:solidFill>
            </a:rPr>
            <a:t>koje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sz="1300" b="1" kern="1200" noProof="0" dirty="0" smtClean="0">
              <a:solidFill>
                <a:schemeClr val="accent5">
                  <a:lumMod val="50000"/>
                </a:schemeClr>
              </a:solidFill>
            </a:rPr>
            <a:t>se razvija uslijed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sz="1300" b="1" kern="1200" noProof="0" dirty="0" smtClean="0">
              <a:solidFill>
                <a:schemeClr val="accent5">
                  <a:lumMod val="50000"/>
                </a:schemeClr>
              </a:solidFill>
            </a:rPr>
            <a:t>konzumacije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hr-HR" sz="1300" b="1" kern="1200" noProof="0" dirty="0" smtClean="0">
              <a:solidFill>
                <a:schemeClr val="accent5">
                  <a:lumMod val="50000"/>
                </a:schemeClr>
              </a:solidFill>
            </a:rPr>
            <a:t>psihoaktivnih</a:t>
          </a:r>
          <a:r>
            <a:rPr lang="en-US" sz="1300" b="1" kern="1200" dirty="0" smtClean="0">
              <a:solidFill>
                <a:schemeClr val="accent5">
                  <a:lumMod val="50000"/>
                </a:schemeClr>
              </a:solidFill>
            </a:rPr>
            <a:t> supstanci </a:t>
          </a:r>
          <a:endParaRPr lang="hr-HR" sz="13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691936" y="1609051"/>
        <a:ext cx="3736230" cy="1202422"/>
      </dsp:txXfrm>
    </dsp:sp>
    <dsp:sp modelId="{3B2DCE80-0EFF-4D27-9780-B8DE59A10895}">
      <dsp:nvSpPr>
        <dsp:cNvPr id="0" name=""/>
        <dsp:cNvSpPr/>
      </dsp:nvSpPr>
      <dsp:spPr>
        <a:xfrm rot="20964373">
          <a:off x="2438841" y="716743"/>
          <a:ext cx="3888217" cy="3888217"/>
        </a:xfrm>
        <a:prstGeom prst="leftCircularArrow">
          <a:avLst>
            <a:gd name="adj1" fmla="val 2539"/>
            <a:gd name="adj2" fmla="val 307958"/>
            <a:gd name="adj3" fmla="val 2078003"/>
            <a:gd name="adj4" fmla="val 9019024"/>
            <a:gd name="adj5" fmla="val 296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907238-6275-4395-9759-488FB2CAA1DE}">
      <dsp:nvSpPr>
        <dsp:cNvPr id="0" name=""/>
        <dsp:cNvSpPr/>
      </dsp:nvSpPr>
      <dsp:spPr>
        <a:xfrm>
          <a:off x="1619677" y="3052073"/>
          <a:ext cx="2825126" cy="1001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“ Tine</a:t>
          </a:r>
          <a:r>
            <a:rPr lang="hr-HR" sz="1300" b="1" kern="1200" dirty="0" err="1" smtClean="0"/>
            <a:t>dž</a:t>
          </a:r>
          <a:r>
            <a:rPr lang="hr-HR" sz="1300" b="1" kern="1200" noProof="0" dirty="0" smtClean="0"/>
            <a:t>eri</a:t>
          </a:r>
          <a:r>
            <a:rPr lang="en-US" sz="1300" b="1" kern="1200" dirty="0" smtClean="0"/>
            <a:t> </a:t>
          </a:r>
          <a:r>
            <a:rPr lang="hr-HR" sz="1300" b="1" kern="1200" noProof="0" dirty="0" smtClean="0"/>
            <a:t>i</a:t>
          </a:r>
          <a:r>
            <a:rPr lang="en-US" sz="1300" b="1" kern="1200" dirty="0" smtClean="0"/>
            <a:t> </a:t>
          </a:r>
          <a:r>
            <a:rPr lang="hr-HR" sz="1300" b="1" kern="1200" dirty="0" smtClean="0"/>
            <a:t>ovisnost</a:t>
          </a:r>
          <a:r>
            <a:rPr lang="en-US" sz="1300" b="1" kern="1200" dirty="0" smtClean="0"/>
            <a:t> o </a:t>
          </a:r>
          <a:r>
            <a:rPr lang="hr-HR" sz="1300" b="1" kern="1200" noProof="0" dirty="0" smtClean="0"/>
            <a:t>alkoholu</a:t>
          </a:r>
          <a:r>
            <a:rPr lang="en-US" sz="1300" b="1" kern="1200" dirty="0" smtClean="0"/>
            <a:t>, </a:t>
          </a:r>
          <a:r>
            <a:rPr lang="hr-HR" sz="1300" b="1" kern="1200" noProof="0" dirty="0" smtClean="0"/>
            <a:t>cigaretama</a:t>
          </a:r>
          <a:r>
            <a:rPr lang="en-US" sz="1300" b="1" kern="1200" dirty="0" smtClean="0"/>
            <a:t> </a:t>
          </a:r>
          <a:r>
            <a:rPr lang="hr-HR" sz="1300" b="1" kern="1200" dirty="0" smtClean="0"/>
            <a:t>i</a:t>
          </a:r>
          <a:r>
            <a:rPr lang="en-US" sz="1300" b="1" kern="1200" dirty="0" smtClean="0"/>
            <a:t> </a:t>
          </a:r>
          <a:r>
            <a:rPr lang="hr-HR" sz="1300" b="1" kern="1200" noProof="0" dirty="0" smtClean="0"/>
            <a:t>psihoaktivnim</a:t>
          </a:r>
          <a:r>
            <a:rPr lang="en-US" sz="1300" b="1" kern="1200" dirty="0" smtClean="0"/>
            <a:t> </a:t>
          </a:r>
          <a:r>
            <a:rPr lang="hr-HR" sz="1300" b="1" kern="1200" noProof="0" dirty="0" smtClean="0"/>
            <a:t>supstanc</a:t>
          </a:r>
          <a:r>
            <a:rPr lang="hr-HR" sz="1300" b="1" kern="1200" dirty="0" smtClean="0"/>
            <a:t>ama</a:t>
          </a:r>
          <a:r>
            <a:rPr lang="en-US" sz="1300" b="1" kern="1200" dirty="0" smtClean="0"/>
            <a:t>– bolesti </a:t>
          </a:r>
          <a:r>
            <a:rPr lang="en-US" sz="1300" b="1" kern="1200" dirty="0" err="1" smtClean="0"/>
            <a:t>i</a:t>
          </a:r>
          <a:r>
            <a:rPr lang="en-US" sz="1300" b="1" kern="1200" dirty="0" smtClean="0"/>
            <a:t> </a:t>
          </a:r>
          <a:r>
            <a:rPr lang="hr-HR" sz="1300" b="1" kern="1200" noProof="0" dirty="0" err="1" smtClean="0"/>
            <a:t>posl</a:t>
          </a:r>
          <a:r>
            <a:rPr lang="hr-HR" sz="1300" b="1" kern="1200" dirty="0" smtClean="0"/>
            <a:t>j</a:t>
          </a:r>
          <a:r>
            <a:rPr lang="hr-HR" sz="1300" b="1" kern="1200" noProof="0" dirty="0" err="1" smtClean="0"/>
            <a:t>edice</a:t>
          </a:r>
          <a:r>
            <a:rPr lang="en-US" sz="1300" b="1" kern="1200" dirty="0" smtClean="0"/>
            <a:t> “</a:t>
          </a:r>
          <a:endParaRPr lang="hr-HR" sz="1300" b="1" kern="1200" dirty="0"/>
        </a:p>
      </dsp:txBody>
      <dsp:txXfrm>
        <a:off x="1649009" y="3081405"/>
        <a:ext cx="2766462" cy="942797"/>
      </dsp:txXfrm>
    </dsp:sp>
    <dsp:sp modelId="{3A2EF506-3CE4-41F6-96CA-A84629DF2357}">
      <dsp:nvSpPr>
        <dsp:cNvPr id="0" name=""/>
        <dsp:cNvSpPr/>
      </dsp:nvSpPr>
      <dsp:spPr>
        <a:xfrm>
          <a:off x="4935636" y="1571642"/>
          <a:ext cx="3811048" cy="1625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9882345"/>
              <a:satOff val="-49180"/>
              <a:lumOff val="5882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ctr" defTabSz="5778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Pušenje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nargile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povećava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rizik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 od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raka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,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kardiovaskularnih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oboljenja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,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bolesti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pluća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, </a:t>
          </a:r>
          <a:r>
            <a:rPr lang="hr-HR" sz="1300" b="1" kern="1200" dirty="0" smtClean="0">
              <a:solidFill>
                <a:schemeClr val="accent6">
                  <a:lumMod val="50000"/>
                </a:schemeClr>
              </a:solidFill>
            </a:rPr>
            <a:t>poput k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roničn</a:t>
          </a:r>
          <a:r>
            <a:rPr lang="hr-HR" sz="1300" b="1" kern="1200" dirty="0" err="1" smtClean="0">
              <a:solidFill>
                <a:schemeClr val="accent6">
                  <a:lumMod val="50000"/>
                </a:schemeClr>
              </a:solidFill>
            </a:rPr>
            <a:t>og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bronhitis</a:t>
          </a:r>
          <a:r>
            <a:rPr lang="hr-HR" sz="1300" b="1" kern="1200" dirty="0" smtClean="0">
              <a:solidFill>
                <a:schemeClr val="accent6">
                  <a:lumMod val="50000"/>
                </a:schemeClr>
              </a:solidFill>
            </a:rPr>
            <a:t>a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, </a:t>
          </a:r>
          <a:r>
            <a:rPr lang="hr-HR" sz="1300" b="1" kern="1200" dirty="0" smtClean="0">
              <a:solidFill>
                <a:schemeClr val="accent6">
                  <a:lumMod val="50000"/>
                </a:schemeClr>
              </a:solidFill>
            </a:rPr>
            <a:t>osteoporoze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javljaju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 se prom</a:t>
          </a:r>
          <a:r>
            <a:rPr lang="hr-HR" sz="1300" b="1" kern="1200" dirty="0" smtClean="0">
              <a:solidFill>
                <a:schemeClr val="accent6">
                  <a:lumMod val="50000"/>
                </a:schemeClr>
              </a:solidFill>
            </a:rPr>
            <a:t>j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ene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</a:rPr>
            <a:t> u </a:t>
          </a:r>
          <a:r>
            <a:rPr lang="en-US" sz="1300" b="1" kern="1200" dirty="0" err="1" smtClean="0">
              <a:solidFill>
                <a:schemeClr val="accent6">
                  <a:lumMod val="50000"/>
                </a:schemeClr>
              </a:solidFill>
            </a:rPr>
            <a:t>glasu</a:t>
          </a:r>
          <a:endParaRPr lang="en-US" sz="13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73045" y="1957390"/>
        <a:ext cx="3736230" cy="1202422"/>
      </dsp:txXfrm>
    </dsp:sp>
    <dsp:sp modelId="{FFCEE884-5693-46F9-88B1-9F15684C438B}">
      <dsp:nvSpPr>
        <dsp:cNvPr id="0" name=""/>
        <dsp:cNvSpPr/>
      </dsp:nvSpPr>
      <dsp:spPr>
        <a:xfrm>
          <a:off x="5900786" y="715329"/>
          <a:ext cx="2825126" cy="1001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9882345"/>
                <a:satOff val="-49180"/>
                <a:lumOff val="5882"/>
                <a:alphaOff val="0"/>
                <a:shade val="51000"/>
                <a:satMod val="130000"/>
              </a:schemeClr>
            </a:gs>
            <a:gs pos="80000">
              <a:schemeClr val="accent5">
                <a:hueOff val="9882345"/>
                <a:satOff val="-49180"/>
                <a:lumOff val="5882"/>
                <a:alphaOff val="0"/>
                <a:shade val="93000"/>
                <a:satMod val="130000"/>
              </a:schemeClr>
            </a:gs>
            <a:gs pos="100000">
              <a:schemeClr val="accent5">
                <a:hueOff val="9882345"/>
                <a:satOff val="-49180"/>
                <a:lumOff val="588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Najčešće </a:t>
          </a:r>
          <a:r>
            <a:rPr lang="hr-HR" sz="1200" b="1" kern="1200" dirty="0" smtClean="0"/>
            <a:t>o</a:t>
          </a:r>
          <a:r>
            <a:rPr lang="hr-HR" sz="1200" b="1" kern="1200" noProof="0" dirty="0" err="1" smtClean="0"/>
            <a:t>visnosti</a:t>
          </a:r>
          <a:r>
            <a:rPr lang="en-US" sz="1200" b="1" kern="1200" dirty="0" smtClean="0"/>
            <a:t> tine</a:t>
          </a:r>
          <a:r>
            <a:rPr lang="hr-HR" sz="1200" b="1" kern="1200" dirty="0" err="1" smtClean="0"/>
            <a:t>jdž</a:t>
          </a:r>
          <a:r>
            <a:rPr lang="en-US" sz="1200" b="1" kern="1200" dirty="0" smtClean="0"/>
            <a:t>era su: </a:t>
          </a:r>
          <a:r>
            <a:rPr lang="hr-HR" sz="1200" b="1" kern="1200" dirty="0" smtClean="0"/>
            <a:t>o</a:t>
          </a:r>
          <a:r>
            <a:rPr lang="en-US" sz="1200" b="1" kern="1200" dirty="0" err="1" smtClean="0"/>
            <a:t>visnost</a:t>
          </a:r>
          <a:r>
            <a:rPr lang="en-US" sz="1200" b="1" kern="1200" dirty="0" smtClean="0"/>
            <a:t> o </a:t>
          </a:r>
          <a:r>
            <a:rPr lang="en-US" sz="1200" b="1" kern="1200" dirty="0" err="1" smtClean="0"/>
            <a:t>cigareta</a:t>
          </a:r>
          <a:r>
            <a:rPr lang="hr-HR" sz="1200" b="1" kern="1200" dirty="0" smtClean="0"/>
            <a:t>ma</a:t>
          </a:r>
          <a:r>
            <a:rPr lang="en-US" sz="1200" b="1" kern="1200" dirty="0" smtClean="0"/>
            <a:t>, </a:t>
          </a:r>
          <a:r>
            <a:rPr lang="en-US" sz="1200" b="1" kern="1200" dirty="0" err="1" smtClean="0"/>
            <a:t>nargil</a:t>
          </a:r>
          <a:r>
            <a:rPr lang="hr-HR" sz="1200" b="1" kern="1200" dirty="0" smtClean="0"/>
            <a:t>i</a:t>
          </a:r>
          <a:r>
            <a:rPr lang="en-US" sz="1200" b="1" kern="1200" dirty="0" smtClean="0"/>
            <a:t>, </a:t>
          </a:r>
          <a:r>
            <a:rPr lang="en-US" sz="1200" b="1" kern="1200" dirty="0" err="1" smtClean="0"/>
            <a:t>alkohol</a:t>
          </a:r>
          <a:r>
            <a:rPr lang="hr-HR" sz="1200" b="1" kern="1200" dirty="0" smtClean="0"/>
            <a:t>u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i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opijat</a:t>
          </a:r>
          <a:r>
            <a:rPr lang="hr-HR" sz="1200" b="1" kern="1200" dirty="0" smtClean="0"/>
            <a:t>ima</a:t>
          </a:r>
          <a:endParaRPr lang="en-US" sz="1200" b="1" kern="1200" dirty="0" smtClean="0"/>
        </a:p>
      </dsp:txBody>
      <dsp:txXfrm>
        <a:off x="5930118" y="744661"/>
        <a:ext cx="2766462" cy="94279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834D1-8814-408D-8367-6A09EF4CEE5F}">
      <dsp:nvSpPr>
        <dsp:cNvPr id="0" name=""/>
        <dsp:cNvSpPr/>
      </dsp:nvSpPr>
      <dsp:spPr>
        <a:xfrm>
          <a:off x="2600343" y="636"/>
          <a:ext cx="3900514" cy="248271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57150" lvl="1" indent="-57150" algn="l" defTabSz="4445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000" kern="1200" dirty="0" smtClean="0">
              <a:solidFill>
                <a:schemeClr val="accent6">
                  <a:lumMod val="50000"/>
                </a:schemeClr>
              </a:solidFill>
            </a:rPr>
            <a:t>UVIJEK AKTUALNA TEMA</a:t>
          </a:r>
          <a:endParaRPr lang="en-GB" sz="1000" kern="1200" dirty="0">
            <a:solidFill>
              <a:schemeClr val="accent6">
                <a:lumMod val="50000"/>
              </a:schemeClr>
            </a:solidFill>
          </a:endParaRPr>
        </a:p>
        <a:p>
          <a:pPr marL="57150" lvl="1" indent="-57150" algn="l" defTabSz="4445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000" kern="1200" dirty="0" smtClean="0">
              <a:solidFill>
                <a:schemeClr val="accent6">
                  <a:lumMod val="50000"/>
                </a:schemeClr>
              </a:solidFill>
            </a:rPr>
            <a:t>KAKO BISMO UKAZALI NA POSLJEDICE I BOLESTI</a:t>
          </a:r>
          <a:endParaRPr lang="en-US" sz="1000" kern="1200" dirty="0" smtClean="0">
            <a:solidFill>
              <a:schemeClr val="accent6">
                <a:lumMod val="50000"/>
              </a:schemeClr>
            </a:solidFill>
          </a:endParaRPr>
        </a:p>
        <a:p>
          <a:pPr marL="57150" lvl="1" indent="-57150" algn="l" defTabSz="4445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000" kern="1200" dirty="0" smtClean="0">
              <a:solidFill>
                <a:schemeClr val="accent6">
                  <a:lumMod val="50000"/>
                </a:schemeClr>
              </a:solidFill>
            </a:rPr>
            <a:t>KAKO BI UOČILI MOGUĆE PROBLEME</a:t>
          </a:r>
          <a:endParaRPr lang="en-US" sz="1000" kern="1200" dirty="0" smtClean="0">
            <a:solidFill>
              <a:schemeClr val="accent6">
                <a:lumMod val="50000"/>
              </a:schemeClr>
            </a:solidFill>
          </a:endParaRPr>
        </a:p>
        <a:p>
          <a:pPr marL="57150" lvl="1" indent="-57150" algn="l" defTabSz="4445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000" kern="1200" dirty="0" smtClean="0">
              <a:solidFill>
                <a:schemeClr val="accent6">
                  <a:lumMod val="50000"/>
                </a:schemeClr>
              </a:solidFill>
            </a:rPr>
            <a:t>KAKO BI FORMIRALI SVIJEST O ZDRAVOM NAČINU ŽIVOTA</a:t>
          </a:r>
        </a:p>
      </dsp:txBody>
      <dsp:txXfrm>
        <a:off x="2600343" y="310975"/>
        <a:ext cx="2969496" cy="1862036"/>
      </dsp:txXfrm>
    </dsp:sp>
    <dsp:sp modelId="{6827A298-3236-4D24-889B-57E5383E6360}">
      <dsp:nvSpPr>
        <dsp:cNvPr id="0" name=""/>
        <dsp:cNvSpPr/>
      </dsp:nvSpPr>
      <dsp:spPr>
        <a:xfrm>
          <a:off x="0" y="636"/>
          <a:ext cx="2600343" cy="24827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200" kern="1200" dirty="0" smtClean="0">
              <a:solidFill>
                <a:schemeClr val="bg1"/>
              </a:solidFill>
            </a:rPr>
            <a:t>ZAŠTO OVISNOST?</a:t>
          </a:r>
          <a:endParaRPr lang="en-GB" sz="2200" kern="1200" dirty="0">
            <a:solidFill>
              <a:schemeClr val="bg1"/>
            </a:solidFill>
          </a:endParaRPr>
        </a:p>
      </dsp:txBody>
      <dsp:txXfrm>
        <a:off x="121196" y="121832"/>
        <a:ext cx="2357951" cy="2240322"/>
      </dsp:txXfrm>
    </dsp:sp>
    <dsp:sp modelId="{737045D9-FF82-4757-AB24-4EA767ABFC02}">
      <dsp:nvSpPr>
        <dsp:cNvPr id="0" name=""/>
        <dsp:cNvSpPr/>
      </dsp:nvSpPr>
      <dsp:spPr>
        <a:xfrm>
          <a:off x="2600343" y="2731622"/>
          <a:ext cx="3900514" cy="248271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9151886"/>
            <a:satOff val="-6332"/>
            <a:lumOff val="-38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9151886"/>
              <a:satOff val="-6332"/>
              <a:lumOff val="-3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57150" lvl="1" indent="-57150" algn="l" defTabSz="4445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000" kern="1200" dirty="0" smtClean="0">
              <a:solidFill>
                <a:schemeClr val="accent6">
                  <a:lumMod val="50000"/>
                </a:schemeClr>
              </a:solidFill>
            </a:rPr>
            <a:t>AKTIVNO SLUŠANJE I SUDJELOVANJE PUTEM MOBILNOG TELEFONA</a:t>
          </a:r>
        </a:p>
        <a:p>
          <a:pPr marL="57150" lvl="1" indent="-57150" algn="l" defTabSz="4445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000" kern="1200" dirty="0" smtClean="0">
              <a:solidFill>
                <a:schemeClr val="accent6">
                  <a:lumMod val="50000"/>
                </a:schemeClr>
              </a:solidFill>
            </a:rPr>
            <a:t>JEDNOSTAVAN PRISTUP PUTEM DIGITALNOG KODA I  NEOGRANIČEN BROJ SUDIONIKA</a:t>
          </a:r>
          <a:endParaRPr lang="en-US" sz="1000" kern="1200" dirty="0" smtClean="0">
            <a:solidFill>
              <a:schemeClr val="accent6">
                <a:lumMod val="50000"/>
              </a:schemeClr>
            </a:solidFill>
          </a:endParaRPr>
        </a:p>
        <a:p>
          <a:pPr marL="57150" lvl="1" indent="-57150" algn="l" defTabSz="4445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000" kern="1200" dirty="0" smtClean="0">
              <a:solidFill>
                <a:schemeClr val="accent6">
                  <a:lumMod val="50000"/>
                </a:schemeClr>
              </a:solidFill>
            </a:rPr>
            <a:t>OMOGUĆAVA PRIKUPLJANJE POVRATNIH INFORMACIJA I PROCJENU ZNANJA SUDIONIKA U STVARNOM VREMENU</a:t>
          </a:r>
          <a:endParaRPr lang="en-US" sz="1000" kern="1200" dirty="0" smtClean="0">
            <a:solidFill>
              <a:schemeClr val="accent6">
                <a:lumMod val="50000"/>
              </a:schemeClr>
            </a:solidFill>
          </a:endParaRPr>
        </a:p>
      </dsp:txBody>
      <dsp:txXfrm>
        <a:off x="2600343" y="3041961"/>
        <a:ext cx="2969496" cy="1862036"/>
      </dsp:txXfrm>
    </dsp:sp>
    <dsp:sp modelId="{0937C840-1F7C-4F88-8C3B-15C6B2F4BD06}">
      <dsp:nvSpPr>
        <dsp:cNvPr id="0" name=""/>
        <dsp:cNvSpPr/>
      </dsp:nvSpPr>
      <dsp:spPr>
        <a:xfrm>
          <a:off x="0" y="2731622"/>
          <a:ext cx="2600343" cy="2482714"/>
        </a:xfrm>
        <a:prstGeom prst="roundRect">
          <a:avLst/>
        </a:prstGeom>
        <a:solidFill>
          <a:schemeClr val="accent5">
            <a:hueOff val="9882345"/>
            <a:satOff val="-49180"/>
            <a:lumOff val="5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200" kern="1200" dirty="0" smtClean="0">
              <a:solidFill>
                <a:schemeClr val="bg1"/>
              </a:solidFill>
            </a:rPr>
            <a:t>UZ MENTIMETER... SVE JE LAKŠE!</a:t>
          </a:r>
        </a:p>
      </dsp:txBody>
      <dsp:txXfrm>
        <a:off x="121196" y="2852818"/>
        <a:ext cx="2357951" cy="22403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5E9AA-27A7-46C2-A2F5-A84DB0570EF5}">
      <dsp:nvSpPr>
        <dsp:cNvPr id="0" name=""/>
        <dsp:cNvSpPr/>
      </dsp:nvSpPr>
      <dsp:spPr>
        <a:xfrm>
          <a:off x="1559" y="0"/>
          <a:ext cx="2426928" cy="478634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smtClean="0"/>
            <a:t>Sluh je jedno od pet tradicionalnih ljudskih osjetila</a:t>
          </a:r>
          <a:endParaRPr lang="hr-HR" sz="1900" kern="1200" dirty="0"/>
        </a:p>
      </dsp:txBody>
      <dsp:txXfrm>
        <a:off x="1559" y="1914538"/>
        <a:ext cx="2426928" cy="1914538"/>
      </dsp:txXfrm>
    </dsp:sp>
    <dsp:sp modelId="{A113DA3F-00F0-45B2-8B94-2AB7C3E9CA61}">
      <dsp:nvSpPr>
        <dsp:cNvPr id="0" name=""/>
        <dsp:cNvSpPr/>
      </dsp:nvSpPr>
      <dsp:spPr>
        <a:xfrm>
          <a:off x="418097" y="287180"/>
          <a:ext cx="1593853" cy="159385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166F5-3489-4B55-B6BB-4E95BDC61BDE}">
      <dsp:nvSpPr>
        <dsp:cNvPr id="0" name=""/>
        <dsp:cNvSpPr/>
      </dsp:nvSpPr>
      <dsp:spPr>
        <a:xfrm>
          <a:off x="2501295" y="0"/>
          <a:ext cx="2426928" cy="4786346"/>
        </a:xfrm>
        <a:prstGeom prst="roundRect">
          <a:avLst>
            <a:gd name="adj" fmla="val 10000"/>
          </a:avLst>
        </a:prstGeom>
        <a:solidFill>
          <a:schemeClr val="accent5">
            <a:hueOff val="4941172"/>
            <a:satOff val="-24590"/>
            <a:lumOff val="2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smtClean="0"/>
            <a:t>Zvuk je mehanički val frekvencije od 16 Hz do 20 kHz  u rasponu u kojem ga čuje ljudsko uho</a:t>
          </a:r>
          <a:endParaRPr lang="hr-HR" sz="1900" kern="1200" dirty="0"/>
        </a:p>
      </dsp:txBody>
      <dsp:txXfrm>
        <a:off x="2501295" y="1914538"/>
        <a:ext cx="2426928" cy="1914538"/>
      </dsp:txXfrm>
    </dsp:sp>
    <dsp:sp modelId="{F03274F4-891C-42BF-B9A0-5184406023CB}">
      <dsp:nvSpPr>
        <dsp:cNvPr id="0" name=""/>
        <dsp:cNvSpPr/>
      </dsp:nvSpPr>
      <dsp:spPr>
        <a:xfrm>
          <a:off x="2917833" y="287180"/>
          <a:ext cx="1593853" cy="159385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75C03A-8A5F-4D9B-B1CC-31FE4D29B1EB}">
      <dsp:nvSpPr>
        <dsp:cNvPr id="0" name=""/>
        <dsp:cNvSpPr/>
      </dsp:nvSpPr>
      <dsp:spPr>
        <a:xfrm>
          <a:off x="5001031" y="0"/>
          <a:ext cx="2426928" cy="4786346"/>
        </a:xfrm>
        <a:prstGeom prst="roundRect">
          <a:avLst>
            <a:gd name="adj" fmla="val 10000"/>
          </a:avLst>
        </a:prstGeom>
        <a:solidFill>
          <a:schemeClr val="accent5">
            <a:hueOff val="9882345"/>
            <a:satOff val="-49180"/>
            <a:lumOff val="5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smtClean="0"/>
            <a:t>Zvuk čujemo jer uho pretvara mehaničke vibracije u električne signale koji idu živcem u mozak</a:t>
          </a:r>
          <a:endParaRPr lang="hr-HR" sz="1900" kern="1200" dirty="0"/>
        </a:p>
      </dsp:txBody>
      <dsp:txXfrm>
        <a:off x="5001031" y="1914538"/>
        <a:ext cx="2426928" cy="1914538"/>
      </dsp:txXfrm>
    </dsp:sp>
    <dsp:sp modelId="{016F4969-6290-486F-8573-3BFE8A582423}">
      <dsp:nvSpPr>
        <dsp:cNvPr id="0" name=""/>
        <dsp:cNvSpPr/>
      </dsp:nvSpPr>
      <dsp:spPr>
        <a:xfrm>
          <a:off x="5417569" y="287180"/>
          <a:ext cx="1593853" cy="159385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7C4D83-A694-4A9E-8C08-B371F5B90DED}">
      <dsp:nvSpPr>
        <dsp:cNvPr id="0" name=""/>
        <dsp:cNvSpPr/>
      </dsp:nvSpPr>
      <dsp:spPr>
        <a:xfrm>
          <a:off x="297180" y="3829076"/>
          <a:ext cx="6835158" cy="717951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AB01B-6718-499B-A0B6-F283195766DC}">
      <dsp:nvSpPr>
        <dsp:cNvPr id="0" name=""/>
        <dsp:cNvSpPr/>
      </dsp:nvSpPr>
      <dsp:spPr>
        <a:xfrm>
          <a:off x="5562" y="443329"/>
          <a:ext cx="2402387" cy="17933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700" kern="1200" dirty="0" smtClean="0"/>
            <a:t>jednostavan za korištenje </a:t>
          </a:r>
          <a:endParaRPr lang="en-GB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700" kern="1200" dirty="0" smtClean="0"/>
            <a:t>zabavne i interaktivne prezentacije</a:t>
          </a:r>
          <a:endParaRPr lang="hr-HR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700" kern="1200" dirty="0" smtClean="0"/>
            <a:t>inovativno i nezaboravno</a:t>
          </a:r>
          <a:endParaRPr lang="hr-HR" sz="1700" kern="1200" dirty="0"/>
        </a:p>
      </dsp:txBody>
      <dsp:txXfrm>
        <a:off x="47582" y="485349"/>
        <a:ext cx="2318347" cy="1751311"/>
      </dsp:txXfrm>
    </dsp:sp>
    <dsp:sp modelId="{4566206B-8771-47FB-8C4D-B68862D005D9}">
      <dsp:nvSpPr>
        <dsp:cNvPr id="0" name=""/>
        <dsp:cNvSpPr/>
      </dsp:nvSpPr>
      <dsp:spPr>
        <a:xfrm>
          <a:off x="5562" y="2236661"/>
          <a:ext cx="2402387" cy="7711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smtClean="0"/>
            <a:t>Mentimeter</a:t>
          </a:r>
          <a:endParaRPr lang="en-GB" sz="1900" kern="1200" dirty="0"/>
        </a:p>
      </dsp:txBody>
      <dsp:txXfrm>
        <a:off x="5562" y="2236661"/>
        <a:ext cx="1691822" cy="771132"/>
      </dsp:txXfrm>
    </dsp:sp>
    <dsp:sp modelId="{50D0E5DB-AEAA-453C-9BF0-DBA9038F72EF}">
      <dsp:nvSpPr>
        <dsp:cNvPr id="0" name=""/>
        <dsp:cNvSpPr/>
      </dsp:nvSpPr>
      <dsp:spPr>
        <a:xfrm>
          <a:off x="1765343" y="2359148"/>
          <a:ext cx="840835" cy="84083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55623B-0537-48E2-AA94-3C7B9BF0A51C}">
      <dsp:nvSpPr>
        <dsp:cNvPr id="0" name=""/>
        <dsp:cNvSpPr/>
      </dsp:nvSpPr>
      <dsp:spPr>
        <a:xfrm>
          <a:off x="2814491" y="443329"/>
          <a:ext cx="2402387" cy="17933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4941172"/>
              <a:satOff val="-24590"/>
              <a:lumOff val="2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700" b="0" kern="1200" dirty="0" smtClean="0"/>
            <a:t>Power Point</a:t>
          </a:r>
          <a:endParaRPr lang="en-GB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700" b="0" kern="1200" dirty="0" err="1" smtClean="0"/>
            <a:t>Padlet</a:t>
          </a:r>
          <a:endParaRPr lang="hr-HR" sz="1700" b="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altLang="sr-Latn-RS" sz="1700" b="0" kern="1200" smtClean="0"/>
            <a:t>Animacije  </a:t>
          </a:r>
          <a:endParaRPr lang="hr-HR" altLang="sr-Latn-RS" sz="1700" b="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altLang="sr-Latn-RS" sz="1700" b="0" kern="1200" dirty="0" smtClean="0"/>
            <a:t>Portal Nikola Tesla</a:t>
          </a:r>
          <a:endParaRPr lang="hr-HR" altLang="sr-Latn-RS" sz="1700" b="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altLang="sr-Latn-RS" sz="1700" b="0" kern="1200" dirty="0" smtClean="0"/>
            <a:t>Human Anatomy</a:t>
          </a:r>
          <a:endParaRPr lang="hr-HR" altLang="sr-Latn-RS" sz="1700" b="0" kern="1200" dirty="0"/>
        </a:p>
      </dsp:txBody>
      <dsp:txXfrm>
        <a:off x="2856511" y="485349"/>
        <a:ext cx="2318347" cy="1751311"/>
      </dsp:txXfrm>
    </dsp:sp>
    <dsp:sp modelId="{6D2A6827-259F-4011-A44A-05FC495BAA50}">
      <dsp:nvSpPr>
        <dsp:cNvPr id="0" name=""/>
        <dsp:cNvSpPr/>
      </dsp:nvSpPr>
      <dsp:spPr>
        <a:xfrm>
          <a:off x="2814491" y="2236661"/>
          <a:ext cx="2402387" cy="771132"/>
        </a:xfrm>
        <a:prstGeom prst="rect">
          <a:avLst/>
        </a:prstGeom>
        <a:solidFill>
          <a:schemeClr val="accent5">
            <a:hueOff val="4941172"/>
            <a:satOff val="-24590"/>
            <a:lumOff val="2941"/>
            <a:alphaOff val="0"/>
          </a:schemeClr>
        </a:solidFill>
        <a:ln w="25400" cap="flat" cmpd="sng" algn="ctr">
          <a:solidFill>
            <a:schemeClr val="accent5">
              <a:hueOff val="4941172"/>
              <a:satOff val="-24590"/>
              <a:lumOff val="2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smtClean="0"/>
            <a:t>Ostali alati koje smo koristili</a:t>
          </a:r>
          <a:endParaRPr lang="en-GB" sz="1900" kern="1200" dirty="0"/>
        </a:p>
      </dsp:txBody>
      <dsp:txXfrm>
        <a:off x="2814491" y="2236661"/>
        <a:ext cx="1691822" cy="771132"/>
      </dsp:txXfrm>
    </dsp:sp>
    <dsp:sp modelId="{1B4FB948-05F6-4B17-B520-59D0C186B918}">
      <dsp:nvSpPr>
        <dsp:cNvPr id="0" name=""/>
        <dsp:cNvSpPr/>
      </dsp:nvSpPr>
      <dsp:spPr>
        <a:xfrm>
          <a:off x="4574273" y="2359148"/>
          <a:ext cx="840835" cy="84083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D8803-D467-460C-BC38-E03FCCAB7583}">
      <dsp:nvSpPr>
        <dsp:cNvPr id="0" name=""/>
        <dsp:cNvSpPr/>
      </dsp:nvSpPr>
      <dsp:spPr>
        <a:xfrm>
          <a:off x="5623420" y="443329"/>
          <a:ext cx="2402387" cy="17933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9882345"/>
              <a:satOff val="-49180"/>
              <a:lumOff val="5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700" b="0" kern="1200" smtClean="0"/>
            <a:t>Metoda usmenog izlaganja i razgovora</a:t>
          </a:r>
          <a:endParaRPr lang="hr-HR" altLang="sr-Latn-RS" sz="1700" b="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700" b="0" kern="1200" smtClean="0"/>
            <a:t>KWL </a:t>
          </a:r>
          <a:endParaRPr lang="hr-HR" sz="1700" b="0" kern="1200" dirty="0"/>
        </a:p>
      </dsp:txBody>
      <dsp:txXfrm>
        <a:off x="5665440" y="485349"/>
        <a:ext cx="2318347" cy="1751311"/>
      </dsp:txXfrm>
    </dsp:sp>
    <dsp:sp modelId="{D77692BC-A1EE-4C1A-B851-58E2A9D7824D}">
      <dsp:nvSpPr>
        <dsp:cNvPr id="0" name=""/>
        <dsp:cNvSpPr/>
      </dsp:nvSpPr>
      <dsp:spPr>
        <a:xfrm>
          <a:off x="5623420" y="2236661"/>
          <a:ext cx="2402387" cy="771132"/>
        </a:xfrm>
        <a:prstGeom prst="rect">
          <a:avLst/>
        </a:prstGeom>
        <a:solidFill>
          <a:schemeClr val="accent5">
            <a:hueOff val="9882345"/>
            <a:satOff val="-49180"/>
            <a:lumOff val="5882"/>
            <a:alphaOff val="0"/>
          </a:schemeClr>
        </a:solidFill>
        <a:ln w="25400" cap="flat" cmpd="sng" algn="ctr">
          <a:solidFill>
            <a:schemeClr val="accent5">
              <a:hueOff val="9882345"/>
              <a:satOff val="-49180"/>
              <a:lumOff val="5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altLang="sr-Latn-RS" sz="1900" b="0" kern="1200" dirty="0" smtClean="0"/>
            <a:t>Metode i strategije izlaganja</a:t>
          </a:r>
          <a:endParaRPr lang="hr-HR" altLang="sr-Latn-RS" sz="1900" b="0" kern="1200" dirty="0"/>
        </a:p>
      </dsp:txBody>
      <dsp:txXfrm>
        <a:off x="5623420" y="2236661"/>
        <a:ext cx="1691822" cy="771132"/>
      </dsp:txXfrm>
    </dsp:sp>
    <dsp:sp modelId="{27A25F56-1710-4385-B9AB-9502946DC074}">
      <dsp:nvSpPr>
        <dsp:cNvPr id="0" name=""/>
        <dsp:cNvSpPr/>
      </dsp:nvSpPr>
      <dsp:spPr>
        <a:xfrm>
          <a:off x="7383202" y="2359148"/>
          <a:ext cx="840835" cy="84083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C0DC7-C468-4E98-9464-1327704E623A}">
      <dsp:nvSpPr>
        <dsp:cNvPr id="0" name=""/>
        <dsp:cNvSpPr/>
      </dsp:nvSpPr>
      <dsp:spPr>
        <a:xfrm>
          <a:off x="118611" y="1037243"/>
          <a:ext cx="1776002" cy="58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/>
            <a:t>Znanje ne poznaje daljinu</a:t>
          </a:r>
          <a:endParaRPr lang="hr-HR" sz="2000" kern="1200" dirty="0"/>
        </a:p>
      </dsp:txBody>
      <dsp:txXfrm>
        <a:off x="118611" y="1037243"/>
        <a:ext cx="1776002" cy="585273"/>
      </dsp:txXfrm>
    </dsp:sp>
    <dsp:sp modelId="{33706686-625B-4CD1-B274-B8C0795D9D67}">
      <dsp:nvSpPr>
        <dsp:cNvPr id="0" name=""/>
        <dsp:cNvSpPr/>
      </dsp:nvSpPr>
      <dsp:spPr>
        <a:xfrm>
          <a:off x="116593" y="859239"/>
          <a:ext cx="141272" cy="14127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681191-6049-4BBB-8C49-BF2C721B0BDD}">
      <dsp:nvSpPr>
        <dsp:cNvPr id="0" name=""/>
        <dsp:cNvSpPr/>
      </dsp:nvSpPr>
      <dsp:spPr>
        <a:xfrm>
          <a:off x="215484" y="661457"/>
          <a:ext cx="141272" cy="141272"/>
        </a:xfrm>
        <a:prstGeom prst="ellipse">
          <a:avLst/>
        </a:prstGeom>
        <a:solidFill>
          <a:schemeClr val="accent5">
            <a:hueOff val="549019"/>
            <a:satOff val="-2732"/>
            <a:lumOff val="32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AA3AA-0FF8-482A-873C-C4E47643C454}">
      <dsp:nvSpPr>
        <dsp:cNvPr id="0" name=""/>
        <dsp:cNvSpPr/>
      </dsp:nvSpPr>
      <dsp:spPr>
        <a:xfrm>
          <a:off x="452823" y="701014"/>
          <a:ext cx="222000" cy="222000"/>
        </a:xfrm>
        <a:prstGeom prst="ellipse">
          <a:avLst/>
        </a:prstGeom>
        <a:solidFill>
          <a:schemeClr val="accent5">
            <a:hueOff val="1098038"/>
            <a:satOff val="-5464"/>
            <a:lumOff val="6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169470-A873-4F29-8364-0EB8AA026728}">
      <dsp:nvSpPr>
        <dsp:cNvPr id="0" name=""/>
        <dsp:cNvSpPr/>
      </dsp:nvSpPr>
      <dsp:spPr>
        <a:xfrm>
          <a:off x="650605" y="483453"/>
          <a:ext cx="141272" cy="141272"/>
        </a:xfrm>
        <a:prstGeom prst="ellipse">
          <a:avLst/>
        </a:prstGeom>
        <a:solidFill>
          <a:schemeClr val="accent5">
            <a:hueOff val="1647057"/>
            <a:satOff val="-8197"/>
            <a:lumOff val="9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9298C-7B02-423A-9560-971BD325D3FE}">
      <dsp:nvSpPr>
        <dsp:cNvPr id="0" name=""/>
        <dsp:cNvSpPr/>
      </dsp:nvSpPr>
      <dsp:spPr>
        <a:xfrm>
          <a:off x="907722" y="404340"/>
          <a:ext cx="141272" cy="141272"/>
        </a:xfrm>
        <a:prstGeom prst="ellipse">
          <a:avLst/>
        </a:prstGeom>
        <a:solidFill>
          <a:schemeClr val="accent5">
            <a:hueOff val="2196077"/>
            <a:satOff val="-10929"/>
            <a:lumOff val="13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3AD18-95B9-4A60-AC6C-AF30FBED383B}">
      <dsp:nvSpPr>
        <dsp:cNvPr id="0" name=""/>
        <dsp:cNvSpPr/>
      </dsp:nvSpPr>
      <dsp:spPr>
        <a:xfrm>
          <a:off x="1224173" y="542788"/>
          <a:ext cx="141272" cy="141272"/>
        </a:xfrm>
        <a:prstGeom prst="ellipse">
          <a:avLst/>
        </a:prstGeom>
        <a:solidFill>
          <a:schemeClr val="accent5">
            <a:hueOff val="2745096"/>
            <a:satOff val="-13661"/>
            <a:lumOff val="16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05840-F1A0-4980-B811-DF4B35197DBB}">
      <dsp:nvSpPr>
        <dsp:cNvPr id="0" name=""/>
        <dsp:cNvSpPr/>
      </dsp:nvSpPr>
      <dsp:spPr>
        <a:xfrm>
          <a:off x="1421955" y="641679"/>
          <a:ext cx="222000" cy="222000"/>
        </a:xfrm>
        <a:prstGeom prst="ellipse">
          <a:avLst/>
        </a:prstGeom>
        <a:solidFill>
          <a:schemeClr val="accent5">
            <a:hueOff val="3294115"/>
            <a:satOff val="-16393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0A6D09-DDD9-43FF-B5DF-45D4138EACDF}">
      <dsp:nvSpPr>
        <dsp:cNvPr id="0" name=""/>
        <dsp:cNvSpPr/>
      </dsp:nvSpPr>
      <dsp:spPr>
        <a:xfrm>
          <a:off x="1698850" y="859239"/>
          <a:ext cx="141272" cy="141272"/>
        </a:xfrm>
        <a:prstGeom prst="ellipse">
          <a:avLst/>
        </a:prstGeom>
        <a:solidFill>
          <a:schemeClr val="accent5">
            <a:hueOff val="3843134"/>
            <a:satOff val="-19126"/>
            <a:lumOff val="22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49C7A-0705-45C5-B36B-85C3EF8E7003}">
      <dsp:nvSpPr>
        <dsp:cNvPr id="0" name=""/>
        <dsp:cNvSpPr/>
      </dsp:nvSpPr>
      <dsp:spPr>
        <a:xfrm>
          <a:off x="1817519" y="1076800"/>
          <a:ext cx="141272" cy="141272"/>
        </a:xfrm>
        <a:prstGeom prst="ellipse">
          <a:avLst/>
        </a:prstGeom>
        <a:solidFill>
          <a:schemeClr val="accent5">
            <a:hueOff val="4392153"/>
            <a:satOff val="-21858"/>
            <a:lumOff val="26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A1EC33-B1FA-43BA-9287-B8881C0C1FA6}">
      <dsp:nvSpPr>
        <dsp:cNvPr id="0" name=""/>
        <dsp:cNvSpPr/>
      </dsp:nvSpPr>
      <dsp:spPr>
        <a:xfrm>
          <a:off x="789052" y="661457"/>
          <a:ext cx="363273" cy="363273"/>
        </a:xfrm>
        <a:prstGeom prst="ellipse">
          <a:avLst/>
        </a:prstGeom>
        <a:solidFill>
          <a:schemeClr val="accent5">
            <a:hueOff val="4941172"/>
            <a:satOff val="-24590"/>
            <a:lumOff val="2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910603-76CD-4982-AE51-13F0ED67EC9E}">
      <dsp:nvSpPr>
        <dsp:cNvPr id="0" name=""/>
        <dsp:cNvSpPr/>
      </dsp:nvSpPr>
      <dsp:spPr>
        <a:xfrm>
          <a:off x="17702" y="1413029"/>
          <a:ext cx="141272" cy="141272"/>
        </a:xfrm>
        <a:prstGeom prst="ellipse">
          <a:avLst/>
        </a:prstGeom>
        <a:solidFill>
          <a:schemeClr val="accent5">
            <a:hueOff val="5490192"/>
            <a:satOff val="-27322"/>
            <a:lumOff val="326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FDA67-CF52-4218-9AD7-3A8B43E767E5}">
      <dsp:nvSpPr>
        <dsp:cNvPr id="0" name=""/>
        <dsp:cNvSpPr/>
      </dsp:nvSpPr>
      <dsp:spPr>
        <a:xfrm>
          <a:off x="136371" y="1591033"/>
          <a:ext cx="222000" cy="222000"/>
        </a:xfrm>
        <a:prstGeom prst="ellipse">
          <a:avLst/>
        </a:prstGeom>
        <a:solidFill>
          <a:schemeClr val="accent5">
            <a:hueOff val="6039211"/>
            <a:satOff val="-30054"/>
            <a:lumOff val="35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919646-85AE-4547-8423-ED8033EE653C}">
      <dsp:nvSpPr>
        <dsp:cNvPr id="0" name=""/>
        <dsp:cNvSpPr/>
      </dsp:nvSpPr>
      <dsp:spPr>
        <a:xfrm>
          <a:off x="433045" y="1749259"/>
          <a:ext cx="322909" cy="322909"/>
        </a:xfrm>
        <a:prstGeom prst="ellipse">
          <a:avLst/>
        </a:prstGeom>
        <a:solidFill>
          <a:schemeClr val="accent5">
            <a:hueOff val="6588230"/>
            <a:satOff val="-32787"/>
            <a:lumOff val="39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3A44E-C691-405C-BE56-F66503CBC69C}">
      <dsp:nvSpPr>
        <dsp:cNvPr id="0" name=""/>
        <dsp:cNvSpPr/>
      </dsp:nvSpPr>
      <dsp:spPr>
        <a:xfrm>
          <a:off x="848387" y="2006376"/>
          <a:ext cx="141272" cy="141272"/>
        </a:xfrm>
        <a:prstGeom prst="ellipse">
          <a:avLst/>
        </a:prstGeom>
        <a:solidFill>
          <a:schemeClr val="accent5">
            <a:hueOff val="7137249"/>
            <a:satOff val="-35519"/>
            <a:lumOff val="42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16F6D3-7B60-452E-AAF4-43DBDBCE2D39}">
      <dsp:nvSpPr>
        <dsp:cNvPr id="0" name=""/>
        <dsp:cNvSpPr/>
      </dsp:nvSpPr>
      <dsp:spPr>
        <a:xfrm>
          <a:off x="927500" y="1749259"/>
          <a:ext cx="222000" cy="222000"/>
        </a:xfrm>
        <a:prstGeom prst="ellipse">
          <a:avLst/>
        </a:prstGeom>
        <a:solidFill>
          <a:schemeClr val="accent5">
            <a:hueOff val="7686269"/>
            <a:satOff val="-38251"/>
            <a:lumOff val="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0E418C-D0EE-4BB4-8C55-EB75B5D0C63A}">
      <dsp:nvSpPr>
        <dsp:cNvPr id="0" name=""/>
        <dsp:cNvSpPr/>
      </dsp:nvSpPr>
      <dsp:spPr>
        <a:xfrm>
          <a:off x="1125282" y="2026154"/>
          <a:ext cx="141272" cy="141272"/>
        </a:xfrm>
        <a:prstGeom prst="ellipse">
          <a:avLst/>
        </a:prstGeom>
        <a:solidFill>
          <a:schemeClr val="accent5">
            <a:hueOff val="8235287"/>
            <a:satOff val="-40983"/>
            <a:lumOff val="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6E404C-5252-4818-A276-CABA418437C9}">
      <dsp:nvSpPr>
        <dsp:cNvPr id="0" name=""/>
        <dsp:cNvSpPr/>
      </dsp:nvSpPr>
      <dsp:spPr>
        <a:xfrm>
          <a:off x="1303286" y="1709702"/>
          <a:ext cx="322909" cy="322909"/>
        </a:xfrm>
        <a:prstGeom prst="ellipse">
          <a:avLst/>
        </a:prstGeom>
        <a:solidFill>
          <a:schemeClr val="accent5">
            <a:hueOff val="8784306"/>
            <a:satOff val="-43716"/>
            <a:lumOff val="52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B84E5-D2BE-4D4E-A6B3-7F7D45503DB4}">
      <dsp:nvSpPr>
        <dsp:cNvPr id="0" name=""/>
        <dsp:cNvSpPr/>
      </dsp:nvSpPr>
      <dsp:spPr>
        <a:xfrm>
          <a:off x="1738407" y="1630589"/>
          <a:ext cx="222000" cy="222000"/>
        </a:xfrm>
        <a:prstGeom prst="ellipse">
          <a:avLst/>
        </a:prstGeom>
        <a:solidFill>
          <a:schemeClr val="accent5">
            <a:hueOff val="9333325"/>
            <a:satOff val="-46448"/>
            <a:lumOff val="55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21F53F-1F8A-40AF-81B4-6DC38F98A3EB}">
      <dsp:nvSpPr>
        <dsp:cNvPr id="0" name=""/>
        <dsp:cNvSpPr/>
      </dsp:nvSpPr>
      <dsp:spPr>
        <a:xfrm>
          <a:off x="1960407" y="700685"/>
          <a:ext cx="651983" cy="1244707"/>
        </a:xfrm>
        <a:prstGeom prst="chevron">
          <a:avLst>
            <a:gd name="adj" fmla="val 623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32DC66-A2C4-4B04-8873-0878BB52AE9B}">
      <dsp:nvSpPr>
        <dsp:cNvPr id="0" name=""/>
        <dsp:cNvSpPr/>
      </dsp:nvSpPr>
      <dsp:spPr>
        <a:xfrm>
          <a:off x="2612390" y="701289"/>
          <a:ext cx="1778136" cy="1244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/>
            <a:t>Učenici iz Novog mesta su učili o dobrobiti vježbi</a:t>
          </a:r>
          <a:endParaRPr lang="hr-HR" sz="1600" b="1" kern="1200" dirty="0"/>
        </a:p>
      </dsp:txBody>
      <dsp:txXfrm>
        <a:off x="2612390" y="701289"/>
        <a:ext cx="1778136" cy="1244695"/>
      </dsp:txXfrm>
    </dsp:sp>
    <dsp:sp modelId="{5B69A241-2FC9-4035-BD4D-B975EF727F82}">
      <dsp:nvSpPr>
        <dsp:cNvPr id="0" name=""/>
        <dsp:cNvSpPr/>
      </dsp:nvSpPr>
      <dsp:spPr>
        <a:xfrm>
          <a:off x="4390527" y="700685"/>
          <a:ext cx="651983" cy="1244707"/>
        </a:xfrm>
        <a:prstGeom prst="chevron">
          <a:avLst>
            <a:gd name="adj" fmla="val 62310"/>
          </a:avLst>
        </a:prstGeom>
        <a:solidFill>
          <a:schemeClr val="accent5">
            <a:hueOff val="4941172"/>
            <a:satOff val="-24590"/>
            <a:lumOff val="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CC65C3-15A6-4618-B437-BC30998B888E}">
      <dsp:nvSpPr>
        <dsp:cNvPr id="0" name=""/>
        <dsp:cNvSpPr/>
      </dsp:nvSpPr>
      <dsp:spPr>
        <a:xfrm>
          <a:off x="5042510" y="701289"/>
          <a:ext cx="1778136" cy="1244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/>
            <a:t>Nismo ostali na tome, neki su i odvježbali</a:t>
          </a:r>
          <a:endParaRPr lang="hr-HR" sz="1600" b="1" kern="1200" dirty="0"/>
        </a:p>
      </dsp:txBody>
      <dsp:txXfrm>
        <a:off x="5042510" y="701289"/>
        <a:ext cx="1778136" cy="1244695"/>
      </dsp:txXfrm>
    </dsp:sp>
    <dsp:sp modelId="{30C93ACB-85AA-4C64-9CC0-36AE2F3C1C3E}">
      <dsp:nvSpPr>
        <dsp:cNvPr id="0" name=""/>
        <dsp:cNvSpPr/>
      </dsp:nvSpPr>
      <dsp:spPr>
        <a:xfrm>
          <a:off x="6820647" y="700685"/>
          <a:ext cx="651983" cy="1244707"/>
        </a:xfrm>
        <a:prstGeom prst="chevron">
          <a:avLst>
            <a:gd name="adj" fmla="val 62310"/>
          </a:avLst>
        </a:prstGeom>
        <a:solidFill>
          <a:schemeClr val="accent5">
            <a:hueOff val="9882345"/>
            <a:satOff val="-49180"/>
            <a:lumOff val="5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74D9D-7911-4FB7-9A85-8852D27B1E7A}">
      <dsp:nvSpPr>
        <dsp:cNvPr id="0" name=""/>
        <dsp:cNvSpPr/>
      </dsp:nvSpPr>
      <dsp:spPr>
        <a:xfrm>
          <a:off x="7543755" y="597819"/>
          <a:ext cx="1511415" cy="1511415"/>
        </a:xfrm>
        <a:prstGeom prst="ellipse">
          <a:avLst/>
        </a:prstGeom>
        <a:solidFill>
          <a:schemeClr val="accent5">
            <a:hueOff val="9882345"/>
            <a:satOff val="-49180"/>
            <a:lumOff val="5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300" b="1" kern="1200" dirty="0" smtClean="0"/>
            <a:t>Pula je učila o vitalnim znakovima, a naučeno smo potvrdili i rezultatima kviza</a:t>
          </a:r>
          <a:endParaRPr lang="hr-HR" sz="1300" b="1" kern="1200" dirty="0"/>
        </a:p>
      </dsp:txBody>
      <dsp:txXfrm>
        <a:off x="7765097" y="819161"/>
        <a:ext cx="1068731" cy="106873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88AA91-DF06-4A8F-8808-13EC4AEABA5A}">
      <dsp:nvSpPr>
        <dsp:cNvPr id="0" name=""/>
        <dsp:cNvSpPr/>
      </dsp:nvSpPr>
      <dsp:spPr>
        <a:xfrm>
          <a:off x="0" y="0"/>
          <a:ext cx="8786874" cy="117886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PULA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71% učenika smatra da Mentimeterom usvaja veću količinu znanja u odnosu na ostale aplikacije i metode poučavanja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33% učenika smatra da ih aplikacija potiče da budu aktivniji te se lakše koncentriraju na sadržaj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49% učenika smatra neadekvatnim koristiti vlastite mobilne telefone jer im ostale aplikacije u mobitelu tijekom sata  dostavljaju obavijesti što ih dekoncentrira</a:t>
          </a:r>
          <a:endParaRPr lang="en-GB" sz="1200" kern="1200" dirty="0"/>
        </a:p>
      </dsp:txBody>
      <dsp:txXfrm>
        <a:off x="1875261" y="0"/>
        <a:ext cx="6911612" cy="1178866"/>
      </dsp:txXfrm>
    </dsp:sp>
    <dsp:sp modelId="{C4DE2E41-A005-460D-A834-2F8201F47EE8}">
      <dsp:nvSpPr>
        <dsp:cNvPr id="0" name=""/>
        <dsp:cNvSpPr/>
      </dsp:nvSpPr>
      <dsp:spPr>
        <a:xfrm>
          <a:off x="71439" y="117886"/>
          <a:ext cx="1578755" cy="94309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C456ED-6D29-4A0D-B2C5-CB598F203E6A}">
      <dsp:nvSpPr>
        <dsp:cNvPr id="0" name=""/>
        <dsp:cNvSpPr/>
      </dsp:nvSpPr>
      <dsp:spPr>
        <a:xfrm>
          <a:off x="0" y="1296753"/>
          <a:ext cx="8786874" cy="1178866"/>
        </a:xfrm>
        <a:prstGeom prst="roundRect">
          <a:avLst>
            <a:gd name="adj" fmla="val 10000"/>
          </a:avLst>
        </a:prstGeom>
        <a:solidFill>
          <a:schemeClr val="accent5">
            <a:hueOff val="3294115"/>
            <a:satOff val="-16393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NOVO MESTO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64% učenika smatra da ovom metodom usvaja veću razinu znanja 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Pozitivne strane su  povezivanje među školama, zanimljiva metoda i razmjena različitih stavova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Negativne strane su jezične razlike, tehničke poteškoće  </a:t>
          </a:r>
          <a:r>
            <a:rPr lang="hr-HR" sz="1200" kern="1200" smtClean="0"/>
            <a:t>i  veća potreba za pripremom </a:t>
          </a:r>
          <a:r>
            <a:rPr lang="hr-HR" sz="1200" kern="1200" dirty="0" smtClean="0"/>
            <a:t>predavanja</a:t>
          </a:r>
          <a:endParaRPr lang="en-GB" sz="1200" kern="1200" dirty="0"/>
        </a:p>
      </dsp:txBody>
      <dsp:txXfrm>
        <a:off x="1875261" y="1296753"/>
        <a:ext cx="6911612" cy="1178866"/>
      </dsp:txXfrm>
    </dsp:sp>
    <dsp:sp modelId="{F479ED1A-A379-4769-8D87-4B4497DD7AF4}">
      <dsp:nvSpPr>
        <dsp:cNvPr id="0" name=""/>
        <dsp:cNvSpPr/>
      </dsp:nvSpPr>
      <dsp:spPr>
        <a:xfrm>
          <a:off x="71439" y="1414639"/>
          <a:ext cx="1578755" cy="94309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F438CA-7C72-467B-AC0F-019A5AC042E8}">
      <dsp:nvSpPr>
        <dsp:cNvPr id="0" name=""/>
        <dsp:cNvSpPr/>
      </dsp:nvSpPr>
      <dsp:spPr>
        <a:xfrm>
          <a:off x="0" y="2593506"/>
          <a:ext cx="8786874" cy="1178866"/>
        </a:xfrm>
        <a:prstGeom prst="roundRect">
          <a:avLst>
            <a:gd name="adj" fmla="val 10000"/>
          </a:avLst>
        </a:prstGeom>
        <a:solidFill>
          <a:schemeClr val="accent5">
            <a:hueOff val="6588230"/>
            <a:satOff val="-32787"/>
            <a:lumOff val="39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BEOGRAD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Učenici su u potpunosti zadovoljni predavanjem putem aplikacije Mentimeter te su izrazili želju za boljom implementacijom online aplikacija u redovnu nastavu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Uglavnom smatraju da ovom metodom usvoje više znanja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Zanimljivo, veća količina podataka usvojena s lakoćom</a:t>
          </a:r>
          <a:endParaRPr lang="en-GB" sz="1200" kern="1200" dirty="0"/>
        </a:p>
      </dsp:txBody>
      <dsp:txXfrm>
        <a:off x="1875261" y="2593506"/>
        <a:ext cx="6911612" cy="1178866"/>
      </dsp:txXfrm>
    </dsp:sp>
    <dsp:sp modelId="{509793AF-75A4-4D3C-916D-D54E17841F71}">
      <dsp:nvSpPr>
        <dsp:cNvPr id="0" name=""/>
        <dsp:cNvSpPr/>
      </dsp:nvSpPr>
      <dsp:spPr>
        <a:xfrm>
          <a:off x="71439" y="2711393"/>
          <a:ext cx="1578755" cy="94309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4716F0-A98B-4B39-98C2-A40A3C2299C4}">
      <dsp:nvSpPr>
        <dsp:cNvPr id="0" name=""/>
        <dsp:cNvSpPr/>
      </dsp:nvSpPr>
      <dsp:spPr>
        <a:xfrm>
          <a:off x="0" y="3890259"/>
          <a:ext cx="8786874" cy="1178866"/>
        </a:xfrm>
        <a:prstGeom prst="roundRect">
          <a:avLst>
            <a:gd name="adj" fmla="val 10000"/>
          </a:avLst>
        </a:prstGeom>
        <a:solidFill>
          <a:schemeClr val="accent5">
            <a:hueOff val="9882345"/>
            <a:satOff val="-49180"/>
            <a:lumOff val="5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SPLIT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67% učenika smatra da su kroz projekt Kreativno učenje putem Mentimetera usvojili više znanja dok kroz klasični PPT 40% učenika smatra da usvajaju manje znanja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Pozitivna strana su kvizovi i igre koje se nalaze u aplikacijama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200" kern="1200" dirty="0" smtClean="0"/>
            <a:t>Negativna strana: uz tablet postane dosadno ukoliko se koristi često i tijekom cijelog sata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200" kern="1200" dirty="0"/>
        </a:p>
      </dsp:txBody>
      <dsp:txXfrm>
        <a:off x="1875261" y="3890259"/>
        <a:ext cx="6911612" cy="1178866"/>
      </dsp:txXfrm>
    </dsp:sp>
    <dsp:sp modelId="{376672C9-57D2-4A27-888F-8F8F6A1EFB4A}">
      <dsp:nvSpPr>
        <dsp:cNvPr id="0" name=""/>
        <dsp:cNvSpPr/>
      </dsp:nvSpPr>
      <dsp:spPr>
        <a:xfrm>
          <a:off x="71439" y="4008146"/>
          <a:ext cx="1578755" cy="94309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0A984-0A35-482B-B669-A9FDF6CAF415}" type="datetimeFigureOut">
              <a:rPr lang="hr-HR" smtClean="0"/>
              <a:pPr/>
              <a:t>1.4.2019.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03BA9-BAF1-4ED8-9E8F-8AAABC17D21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6484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 hasCustomPrompt="1"/>
          </p:nvPr>
        </p:nvSpPr>
        <p:spPr>
          <a:xfrm>
            <a:off x="1835696" y="692696"/>
            <a:ext cx="7196336" cy="183006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hr-HR" dirty="0" smtClean="0"/>
              <a:t>Uredite naslov projekta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 hasCustomPrompt="1"/>
          </p:nvPr>
        </p:nvSpPr>
        <p:spPr>
          <a:xfrm>
            <a:off x="1403648" y="414908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r-HR" dirty="0" smtClean="0"/>
              <a:t>Škole 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62136" y="6525344"/>
            <a:ext cx="2133600" cy="260648"/>
          </a:xfrm>
        </p:spPr>
        <p:txBody>
          <a:bodyPr/>
          <a:lstStyle>
            <a:lvl1pPr>
              <a:defRPr b="1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s-ES" altLang="sr-Latn-RS" dirty="0"/>
          </a:p>
        </p:txBody>
      </p:sp>
      <p:sp>
        <p:nvSpPr>
          <p:cNvPr id="7" name="TekstniOkvir 6"/>
          <p:cNvSpPr txBox="1"/>
          <p:nvPr userDrawn="1"/>
        </p:nvSpPr>
        <p:spPr>
          <a:xfrm>
            <a:off x="8100392" y="6597352"/>
            <a:ext cx="9444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100" b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</a:t>
            </a:r>
            <a:r>
              <a:rPr lang="hr-HR" sz="1100" b="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medica.hr</a:t>
            </a:r>
            <a:endParaRPr lang="hr-HR" sz="1200" b="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7217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 dirty="0"/>
          </a:p>
        </p:txBody>
      </p:sp>
    </p:spTree>
    <p:extLst>
      <p:ext uri="{BB962C8B-B14F-4D97-AF65-F5344CB8AC3E}">
        <p14:creationId xmlns:p14="http://schemas.microsoft.com/office/powerpoint/2010/main" val="307917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2924944"/>
            <a:ext cx="7772400" cy="29523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83568" y="1052736"/>
            <a:ext cx="7772400" cy="187220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51693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84982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219289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84982"/>
          </a:xfrm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 smtClean="0"/>
              <a:t>Uredite stilove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 smtClean="0"/>
              <a:t>Uredite stilove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2022754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50452-EE59-455E-8BC9-F4D6F5AAA697}" type="slidenum">
              <a:rPr lang="es-ES" altLang="sr-Latn-RS"/>
              <a:pPr>
                <a:defRPr/>
              </a:pPr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76147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F577-2604-4650-A126-165DA9BB3429}" type="slidenum">
              <a:rPr lang="es-ES" altLang="sr-Latn-RS"/>
              <a:pPr>
                <a:defRPr/>
              </a:pPr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2504781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55FAF-1805-4A31-BB1A-D00D14A7A589}" type="slidenum">
              <a:rPr lang="es-ES" altLang="sr-Latn-RS"/>
              <a:pPr>
                <a:defRPr/>
              </a:pPr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0121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160000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84982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30037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904656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904656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3519160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2656"/>
            <a:ext cx="8229600" cy="108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dirty="0" smtClean="0"/>
              <a:t>Uredite naslov </a:t>
            </a:r>
            <a:r>
              <a:rPr lang="hr-HR" altLang="sr-Latn-RS" dirty="0" err="1" smtClean="0"/>
              <a:t>slidea</a:t>
            </a:r>
            <a:r>
              <a:rPr lang="es-ES" altLang="sr-Latn-RS" dirty="0" smtClean="0"/>
              <a:t>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dirty="0" smtClean="0"/>
              <a:t>Uredite natuknicu teksta</a:t>
            </a:r>
            <a:endParaRPr lang="es-ES" altLang="sr-Latn-RS" dirty="0" smtClean="0"/>
          </a:p>
          <a:p>
            <a:pPr lvl="1"/>
            <a:r>
              <a:rPr lang="hr-HR" altLang="sr-Latn-RS" dirty="0" smtClean="0"/>
              <a:t>Drugi nivo</a:t>
            </a:r>
            <a:endParaRPr lang="es-ES" altLang="sr-Latn-RS" dirty="0" smtClean="0"/>
          </a:p>
          <a:p>
            <a:pPr lvl="2"/>
            <a:r>
              <a:rPr lang="hr-HR" altLang="sr-Latn-RS" dirty="0" smtClean="0"/>
              <a:t>Treći nivo</a:t>
            </a:r>
            <a:endParaRPr lang="es-ES" altLang="sr-Latn-RS" dirty="0" smtClean="0"/>
          </a:p>
          <a:p>
            <a:pPr lvl="3"/>
            <a:r>
              <a:rPr lang="hr-HR" altLang="sr-Latn-RS" dirty="0" smtClean="0"/>
              <a:t>Četvrti nivo</a:t>
            </a:r>
            <a:endParaRPr lang="es-ES" altLang="sr-Latn-RS" dirty="0" smtClean="0"/>
          </a:p>
          <a:p>
            <a:pPr lvl="4"/>
            <a:r>
              <a:rPr lang="hr-HR" altLang="sr-Latn-RS" dirty="0" smtClean="0"/>
              <a:t>ostali nivoi</a:t>
            </a:r>
            <a:endParaRPr lang="es-ES" altLang="sr-Latn-R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97352"/>
            <a:ext cx="21336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s-ES" altLang="sr-Latn-RS" dirty="0"/>
          </a:p>
        </p:txBody>
      </p:sp>
      <p:sp>
        <p:nvSpPr>
          <p:cNvPr id="2" name="TekstniOkvir 1"/>
          <p:cNvSpPr txBox="1"/>
          <p:nvPr userDrawn="1"/>
        </p:nvSpPr>
        <p:spPr>
          <a:xfrm>
            <a:off x="8028384" y="6597352"/>
            <a:ext cx="1011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200" dirty="0" smtClean="0">
                <a:solidFill>
                  <a:schemeClr val="bg1"/>
                </a:solidFill>
              </a:rPr>
              <a:t>E-</a:t>
            </a:r>
            <a:r>
              <a:rPr lang="hr-HR" sz="1200" dirty="0" err="1" smtClean="0">
                <a:solidFill>
                  <a:schemeClr val="bg1"/>
                </a:solidFill>
              </a:rPr>
              <a:t>medica.hr</a:t>
            </a:r>
            <a:endParaRPr lang="hr-HR" sz="14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99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aseline="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aseline="0">
          <a:solidFill>
            <a:srgbClr val="000099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99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99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99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22.jpeg"/><Relationship Id="rId5" Type="http://schemas.openxmlformats.org/officeDocument/2006/relationships/diagramLayout" Target="../diagrams/layout5.xml"/><Relationship Id="rId10" Type="http://schemas.openxmlformats.org/officeDocument/2006/relationships/image" Target="../media/image21.png"/><Relationship Id="rId4" Type="http://schemas.openxmlformats.org/officeDocument/2006/relationships/diagramData" Target="../diagrams/data5.xml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3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41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9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50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10" Type="http://schemas.openxmlformats.org/officeDocument/2006/relationships/image" Target="../media/image53.pn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octissimo.fr/" TargetMode="External"/><Relationship Id="rId3" Type="http://schemas.openxmlformats.org/officeDocument/2006/relationships/hyperlink" Target="https://prezi.com/dashboard/next/" TargetMode="External"/><Relationship Id="rId7" Type="http://schemas.openxmlformats.org/officeDocument/2006/relationships/hyperlink" Target="http://www.eduvizija.hr/" TargetMode="External"/><Relationship Id="rId2" Type="http://schemas.openxmlformats.org/officeDocument/2006/relationships/hyperlink" Target="https://kahoot.i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ighered.mheducation.com/" TargetMode="External"/><Relationship Id="rId5" Type="http://schemas.openxmlformats.org/officeDocument/2006/relationships/hyperlink" Target="https://www.mentimeter.com/" TargetMode="External"/><Relationship Id="rId4" Type="http://schemas.openxmlformats.org/officeDocument/2006/relationships/hyperlink" Target="https://drive.google.com/drive/my-drive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2214546" y="785794"/>
            <a:ext cx="6000792" cy="1071570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hangingPunct="1"/>
            <a:r>
              <a:rPr lang="hr-HR" altLang="sr-Latn-RS" sz="4000" dirty="0" smtClean="0">
                <a:ln w="18000">
                  <a:solidFill>
                    <a:schemeClr val="accent6">
                      <a:lumMod val="5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KREATIVNO  UČENJE</a:t>
            </a:r>
            <a:endParaRPr lang="es-ES" altLang="sr-Latn-RS" sz="4000" dirty="0" smtClean="0">
              <a:ln w="18000">
                <a:solidFill>
                  <a:schemeClr val="accent6">
                    <a:lumMod val="5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075" name="Rectangle 122"/>
          <p:cNvSpPr>
            <a:spLocks noChangeArrowheads="1"/>
          </p:cNvSpPr>
          <p:nvPr/>
        </p:nvSpPr>
        <p:spPr bwMode="auto">
          <a:xfrm>
            <a:off x="428596" y="4429132"/>
            <a:ext cx="8319868" cy="1303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sr-Latn-RS" sz="2000" b="1" dirty="0">
              <a:solidFill>
                <a:srgbClr val="000099"/>
              </a:solidFill>
            </a:endParaRPr>
          </a:p>
        </p:txBody>
      </p:sp>
      <p:graphicFrame>
        <p:nvGraphicFramePr>
          <p:cNvPr id="5" name="Dijagram 4"/>
          <p:cNvGraphicFramePr>
            <a:graphicFrameLocks/>
          </p:cNvGraphicFramePr>
          <p:nvPr/>
        </p:nvGraphicFramePr>
        <p:xfrm>
          <a:off x="0" y="4143380"/>
          <a:ext cx="9144000" cy="248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Prije nego što krenemo....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3367333"/>
              </p:ext>
            </p:extLst>
          </p:nvPr>
        </p:nvGraphicFramePr>
        <p:xfrm>
          <a:off x="285720" y="1643050"/>
          <a:ext cx="8686800" cy="3214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4572008"/>
            <a:ext cx="214447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14612" y="4357694"/>
            <a:ext cx="3492966" cy="1214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43702" y="4286256"/>
            <a:ext cx="2320735" cy="146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/>
          <a:lstStyle/>
          <a:p>
            <a:r>
              <a:rPr lang="hr-HR" dirty="0" smtClean="0"/>
              <a:t>Sadržaj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4905795"/>
              </p:ext>
            </p:extLst>
          </p:nvPr>
        </p:nvGraphicFramePr>
        <p:xfrm>
          <a:off x="242886" y="1263655"/>
          <a:ext cx="8472518" cy="5189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6072206" cy="714380"/>
          </a:xfrm>
        </p:spPr>
        <p:txBody>
          <a:bodyPr/>
          <a:lstStyle/>
          <a:p>
            <a:r>
              <a:rPr lang="hr-HR" sz="4000" dirty="0" smtClean="0">
                <a:ln>
                  <a:solidFill>
                    <a:srgbClr val="000058"/>
                  </a:solidFill>
                </a:ln>
                <a:solidFill>
                  <a:srgbClr val="0000FF"/>
                </a:solidFill>
              </a:rPr>
              <a:t>Koncept</a:t>
            </a:r>
            <a:r>
              <a:rPr lang="hr-HR" sz="40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FF"/>
                </a:solidFill>
              </a:rPr>
              <a:t> projekta</a:t>
            </a:r>
            <a:endParaRPr lang="en-GB" sz="40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0000FF"/>
              </a:solidFill>
            </a:endParaRPr>
          </a:p>
        </p:txBody>
      </p:sp>
      <p:graphicFrame>
        <p:nvGraphicFramePr>
          <p:cNvPr id="8" name="Dijagram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7641180"/>
              </p:ext>
            </p:extLst>
          </p:nvPr>
        </p:nvGraphicFramePr>
        <p:xfrm>
          <a:off x="571472" y="1263655"/>
          <a:ext cx="8286808" cy="5380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26101" y="3714752"/>
            <a:ext cx="314327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3314"/>
            <a:ext cx="1580069" cy="274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332656"/>
            <a:ext cx="8472518" cy="1084982"/>
          </a:xfrm>
        </p:spPr>
        <p:txBody>
          <a:bodyPr/>
          <a:lstStyle/>
          <a:p>
            <a:r>
              <a:rPr lang="hr-HR" sz="4000" dirty="0" smtClean="0"/>
              <a:t>Vježbe progresivnog opterećenja</a:t>
            </a:r>
            <a:endParaRPr lang="en-GB" sz="4000" dirty="0"/>
          </a:p>
        </p:txBody>
      </p:sp>
      <p:graphicFrame>
        <p:nvGraphicFramePr>
          <p:cNvPr id="4" name="Dij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655593"/>
              </p:ext>
            </p:extLst>
          </p:nvPr>
        </p:nvGraphicFramePr>
        <p:xfrm>
          <a:off x="0" y="1142984"/>
          <a:ext cx="9144000" cy="2954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14480" y="4572008"/>
            <a:ext cx="757364" cy="77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" name="AutoShape 10" descr="Slikovni rezultat za equ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36" name="AutoShape 12" descr="Slikovni rezultat za equ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38" name="AutoShape 14" descr="Slikovni rezultat za equ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3" name="Picture 12" descr="Untitled-42-5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19682" y="4500570"/>
            <a:ext cx="723888" cy="723888"/>
          </a:xfrm>
          <a:prstGeom prst="rect">
            <a:avLst/>
          </a:prstGeom>
        </p:spPr>
      </p:pic>
      <p:pic>
        <p:nvPicPr>
          <p:cNvPr id="1041" name="Picture 17" descr="Slikovni rezultat za kettlebell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14612" y="4071942"/>
            <a:ext cx="1943072" cy="1943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4000" dirty="0" smtClean="0"/>
              <a:t>Vježbe progresivnog opterećenja</a:t>
            </a:r>
            <a:endParaRPr lang="en-GB" sz="4000" dirty="0"/>
          </a:p>
        </p:txBody>
      </p:sp>
      <p:pic>
        <p:nvPicPr>
          <p:cNvPr id="26626" name="Picture 2" descr="Slikovni rezultat za research litera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357298"/>
            <a:ext cx="2476485" cy="1857364"/>
          </a:xfrm>
          <a:prstGeom prst="rect">
            <a:avLst/>
          </a:prstGeom>
          <a:noFill/>
        </p:spPr>
      </p:pic>
      <p:pic>
        <p:nvPicPr>
          <p:cNvPr id="26628" name="Picture 4" descr="Slikovni rezultat za research learning applicatio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1500174"/>
            <a:ext cx="1936216" cy="1476365"/>
          </a:xfrm>
          <a:prstGeom prst="rect">
            <a:avLst/>
          </a:prstGeom>
          <a:noFill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3500438"/>
            <a:ext cx="404711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3196826"/>
            <a:ext cx="3286116" cy="2464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31750"/>
          </a:effectLst>
        </p:spPr>
      </p:pic>
      <p:sp>
        <p:nvSpPr>
          <p:cNvPr id="11" name="TextBox 10"/>
          <p:cNvSpPr txBox="1"/>
          <p:nvPr/>
        </p:nvSpPr>
        <p:spPr>
          <a:xfrm>
            <a:off x="2786050" y="1571612"/>
            <a:ext cx="4000528" cy="14773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r-HR" dirty="0" smtClean="0">
                <a:solidFill>
                  <a:schemeClr val="accent6">
                    <a:lumMod val="50000"/>
                  </a:schemeClr>
                </a:solidFill>
              </a:rPr>
              <a:t>Svoja znanja smo na kreativan način prenijeli našim kolegama  u školi i kolegama u Novom mestu uz </a:t>
            </a:r>
            <a:r>
              <a:rPr lang="hr-HR" dirty="0" err="1" smtClean="0">
                <a:solidFill>
                  <a:schemeClr val="accent6">
                    <a:lumMod val="50000"/>
                  </a:schemeClr>
                </a:solidFill>
              </a:rPr>
              <a:t>Mentimeter</a:t>
            </a:r>
            <a:r>
              <a:rPr lang="hr-HR" dirty="0" smtClean="0">
                <a:solidFill>
                  <a:schemeClr val="accent6">
                    <a:lumMod val="50000"/>
                  </a:schemeClr>
                </a:solidFill>
              </a:rPr>
              <a:t> a njihove dojmove smo provjerili Google anketom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7620" y="5643578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>
                <a:solidFill>
                  <a:schemeClr val="accent6">
                    <a:lumMod val="50000"/>
                  </a:schemeClr>
                </a:solidFill>
              </a:rPr>
              <a:t>Naš je glas do Novog mesta stigao videokonferencijom 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6631" name="Picture 7" descr="Slikovni rezultat za google form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8082" y="4643446"/>
            <a:ext cx="1015396" cy="15224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8229600" cy="1084982"/>
          </a:xfrm>
        </p:spPr>
        <p:txBody>
          <a:bodyPr/>
          <a:lstStyle/>
          <a:p>
            <a:r>
              <a:rPr lang="hr-HR" sz="4000" dirty="0" smtClean="0"/>
              <a:t>Vitalne funkcije</a:t>
            </a:r>
            <a:endParaRPr lang="en-GB" sz="4000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 cstate="print"/>
          <a:srcRect l="222" t="449" r="2864" b="7296"/>
          <a:stretch/>
        </p:blipFill>
        <p:spPr>
          <a:xfrm rot="583384">
            <a:off x="166562" y="1553374"/>
            <a:ext cx="4122559" cy="2206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značba mesta vsebine 2"/>
          <p:cNvSpPr>
            <a:spLocks noGrp="1"/>
          </p:cNvSpPr>
          <p:nvPr>
            <p:ph idx="1"/>
          </p:nvPr>
        </p:nvSpPr>
        <p:spPr>
          <a:xfrm>
            <a:off x="4500562" y="3714752"/>
            <a:ext cx="4286248" cy="2643206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Učenice su pripremile lekciju „Vitalne funkcije“ uz pomoć programa </a:t>
            </a:r>
            <a:r>
              <a:rPr lang="sl-SI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Prezi i </a:t>
            </a:r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Kahoot</a:t>
            </a:r>
          </a:p>
          <a:p>
            <a:pPr algn="ctr">
              <a:buNone/>
            </a:pPr>
            <a:endParaRPr lang="sl-SI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>
              <a:buNone/>
            </a:pPr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Nastava </a:t>
            </a:r>
            <a:r>
              <a:rPr lang="sl-SI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je </a:t>
            </a:r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izvedena </a:t>
            </a:r>
            <a:r>
              <a:rPr lang="sl-SI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u </a:t>
            </a:r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tri razreda </a:t>
            </a:r>
            <a:r>
              <a:rPr lang="sl-SI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2. godine </a:t>
            </a:r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programa zdravstvene njege </a:t>
            </a:r>
            <a:r>
              <a:rPr lang="sl-SI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i u </a:t>
            </a:r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1. razredu zdravstvena njege - </a:t>
            </a:r>
            <a:r>
              <a:rPr lang="sl-SI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pti. </a:t>
            </a:r>
            <a:endParaRPr lang="sl-SI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2" descr="Rezultat iskanja slik za prezi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12842" r="6943" b="13363"/>
          <a:stretch/>
        </p:blipFill>
        <p:spPr bwMode="auto">
          <a:xfrm>
            <a:off x="420131" y="3773258"/>
            <a:ext cx="2500330" cy="12501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Rezultat iskanja slik za kahoo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5143512"/>
            <a:ext cx="2643206" cy="1385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lika 7" descr="20181210_0907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7686" y="1714488"/>
            <a:ext cx="2190734" cy="16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Slika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4"/>
          <a:stretch/>
        </p:blipFill>
        <p:spPr>
          <a:xfrm>
            <a:off x="6559498" y="785794"/>
            <a:ext cx="248774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98" y="1000108"/>
            <a:ext cx="292102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5900" r="9837" b="14301"/>
          <a:stretch/>
        </p:blipFill>
        <p:spPr>
          <a:xfrm>
            <a:off x="6013782" y="4286256"/>
            <a:ext cx="3088753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17240" r="28265" b="2120"/>
          <a:stretch/>
        </p:blipFill>
        <p:spPr>
          <a:xfrm rot="21003318">
            <a:off x="3576957" y="1441478"/>
            <a:ext cx="2038698" cy="2718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ravokotnik 8"/>
          <p:cNvSpPr/>
          <p:nvPr/>
        </p:nvSpPr>
        <p:spPr>
          <a:xfrm>
            <a:off x="142844" y="1643050"/>
            <a:ext cx="2643206" cy="228601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>
                <a:solidFill>
                  <a:schemeClr val="accent6">
                    <a:lumMod val="50000"/>
                  </a:schemeClr>
                </a:solidFill>
              </a:rPr>
              <a:t>Nakon prezentacije proveli smo anketu kojom smo željeli saznati zadovoljstvo učenika pri korištenju novije</a:t>
            </a:r>
            <a:r>
              <a:rPr lang="sl-SI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l-SI" dirty="0" smtClean="0">
                <a:solidFill>
                  <a:schemeClr val="accent6">
                    <a:lumMod val="50000"/>
                  </a:schemeClr>
                </a:solidFill>
              </a:rPr>
              <a:t>tehnologije u izvođenju</a:t>
            </a:r>
            <a:r>
              <a:rPr lang="sl-SI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l-SI" dirty="0" smtClean="0">
                <a:solidFill>
                  <a:schemeClr val="accent6">
                    <a:lumMod val="50000"/>
                  </a:schemeClr>
                </a:solidFill>
              </a:rPr>
              <a:t>nastave</a:t>
            </a:r>
          </a:p>
        </p:txBody>
      </p:sp>
      <p:sp>
        <p:nvSpPr>
          <p:cNvPr id="8" name="Pravokotnik 9"/>
          <p:cNvSpPr/>
          <p:nvPr/>
        </p:nvSpPr>
        <p:spPr>
          <a:xfrm>
            <a:off x="6143636" y="2786058"/>
            <a:ext cx="2810243" cy="142875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>
                <a:solidFill>
                  <a:schemeClr val="accent6">
                    <a:lumMod val="50000"/>
                  </a:schemeClr>
                </a:solidFill>
              </a:rPr>
              <a:t>Konferencijsko predavanje putem videokonferencijskog linka s Medicinskom školom Pula</a:t>
            </a:r>
            <a:endParaRPr lang="sl-SI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Slika 11" descr="DSC000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90158" y="4357694"/>
            <a:ext cx="2939164" cy="2204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4214818"/>
            <a:ext cx="2695896" cy="1214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 descr="Rezultat iskanja slik za pametni telefon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66" y="5429264"/>
            <a:ext cx="1000132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-500098" y="357166"/>
            <a:ext cx="8229600" cy="1084982"/>
          </a:xfrm>
        </p:spPr>
        <p:txBody>
          <a:bodyPr/>
          <a:lstStyle/>
          <a:p>
            <a:r>
              <a:rPr lang="hr-HR" sz="4000" dirty="0" smtClean="0"/>
              <a:t>Vitalne funkcije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81766"/>
          </a:xfrm>
        </p:spPr>
        <p:txBody>
          <a:bodyPr/>
          <a:lstStyle/>
          <a:p>
            <a:r>
              <a:rPr lang="hr-HR" sz="4000" dirty="0" smtClean="0"/>
              <a:t>Tinejdžeri i ovisnost</a:t>
            </a:r>
            <a:endParaRPr lang="en-GB" sz="4000" dirty="0"/>
          </a:p>
        </p:txBody>
      </p:sp>
      <p:graphicFrame>
        <p:nvGraphicFramePr>
          <p:cNvPr id="4" name="Dijagram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5454859"/>
              </p:ext>
            </p:extLst>
          </p:nvPr>
        </p:nvGraphicFramePr>
        <p:xfrm>
          <a:off x="-257212" y="2089135"/>
          <a:ext cx="9401212" cy="476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 descr="Povezana slik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10" y="1428736"/>
            <a:ext cx="3256418" cy="1911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786182" y="1571612"/>
            <a:ext cx="4929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>
                <a:solidFill>
                  <a:srgbClr val="000058"/>
                </a:solidFill>
              </a:rPr>
              <a:t>Iskoristili smo ovisnost tinejdžera o mobilnim telefonima da bismo ih na kreativan način poučili o samoj ovisnosti i njenom štetnom djelovanju na zdravlje</a:t>
            </a:r>
            <a:endParaRPr lang="en-GB" dirty="0">
              <a:solidFill>
                <a:srgbClr val="000058"/>
              </a:solidFill>
            </a:endParaRPr>
          </a:p>
        </p:txBody>
      </p:sp>
      <p:sp>
        <p:nvSpPr>
          <p:cNvPr id="8196" name="AutoShape 4" descr="Slikovni rezultat za mentimeter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8198" name="Picture 6" descr="Slikovni rezultat za mentimeter 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72198" y="5715016"/>
            <a:ext cx="2721352" cy="344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738890"/>
          </a:xfrm>
        </p:spPr>
        <p:txBody>
          <a:bodyPr/>
          <a:lstStyle/>
          <a:p>
            <a:r>
              <a:rPr lang="hr-HR" sz="4000" dirty="0" smtClean="0"/>
              <a:t>Tinejdžeri i ovisnost</a:t>
            </a:r>
            <a:endParaRPr lang="en-GB" sz="40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17999316"/>
              </p:ext>
            </p:extLst>
          </p:nvPr>
        </p:nvGraphicFramePr>
        <p:xfrm>
          <a:off x="285720" y="1285860"/>
          <a:ext cx="6500858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674" name="Picture 2" descr="C:\Users\Ana\Desktop\E medica završna prezentacija\Beograd\IMG-20190305-WA00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858016" y="4572008"/>
            <a:ext cx="1905013" cy="142876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8675" name="Picture 3" descr="C:\Users\Ana\Desktop\E medica završna prezentacija\Beograd\IMG-20190305-WA000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1857364"/>
            <a:ext cx="1904981" cy="1428736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084982"/>
          </a:xfrm>
        </p:spPr>
        <p:txBody>
          <a:bodyPr/>
          <a:lstStyle/>
          <a:p>
            <a:r>
              <a:rPr lang="hr-HR" dirty="0" smtClean="0"/>
              <a:t>Zvuk i uho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6675599"/>
              </p:ext>
            </p:extLst>
          </p:nvPr>
        </p:nvGraphicFramePr>
        <p:xfrm>
          <a:off x="857224" y="1500174"/>
          <a:ext cx="7429520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85918" y="5500702"/>
            <a:ext cx="550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 smtClean="0">
                <a:solidFill>
                  <a:srgbClr val="000058"/>
                </a:solidFill>
              </a:rPr>
              <a:t>N  A  U  Č  I  L  I     S  M  O</a:t>
            </a:r>
            <a:endParaRPr lang="en-GB" b="1" dirty="0">
              <a:solidFill>
                <a:srgbClr val="00005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28596" y="3214686"/>
          <a:ext cx="8229600" cy="3643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81766"/>
          </a:xfrm>
        </p:spPr>
        <p:txBody>
          <a:bodyPr/>
          <a:lstStyle/>
          <a:p>
            <a:r>
              <a:rPr lang="hr-HR" dirty="0" smtClean="0"/>
              <a:t>Zvuk i uho – alati i metode</a:t>
            </a:r>
            <a:endParaRPr lang="en-GB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8CF36F89-A094-4384-8273-EF681768B47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435" t="24641" r="33884" b="32165"/>
          <a:stretch/>
        </p:blipFill>
        <p:spPr>
          <a:xfrm>
            <a:off x="3857620" y="1285860"/>
            <a:ext cx="4670086" cy="223779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TextBox 10"/>
          <p:cNvSpPr txBox="1"/>
          <p:nvPr/>
        </p:nvSpPr>
        <p:spPr>
          <a:xfrm>
            <a:off x="357158" y="1428736"/>
            <a:ext cx="34290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 smtClean="0">
                <a:solidFill>
                  <a:srgbClr val="000058"/>
                </a:solidFill>
              </a:rPr>
              <a:t>Jeste li znali...</a:t>
            </a:r>
          </a:p>
          <a:p>
            <a:endParaRPr lang="hr-HR" sz="1400" dirty="0" smtClean="0">
              <a:solidFill>
                <a:srgbClr val="000058"/>
              </a:solidFill>
            </a:endParaRPr>
          </a:p>
          <a:p>
            <a:r>
              <a:rPr lang="hr-HR" sz="1400" dirty="0" smtClean="0">
                <a:solidFill>
                  <a:srgbClr val="000058"/>
                </a:solidFill>
              </a:rPr>
              <a:t>...ako pljesnete dlanovima u podnožju piramide El Castillo u Meksiku, ona će vam uzvratiti melodijom ptičjeg pjeva!</a:t>
            </a:r>
          </a:p>
          <a:p>
            <a:endParaRPr lang="hr-HR" sz="1400" dirty="0" smtClean="0">
              <a:solidFill>
                <a:srgbClr val="000058"/>
              </a:solidFill>
            </a:endParaRPr>
          </a:p>
          <a:p>
            <a:r>
              <a:rPr lang="hr-HR" sz="1400" dirty="0" smtClean="0">
                <a:solidFill>
                  <a:srgbClr val="000058"/>
                </a:solidFill>
              </a:rPr>
              <a:t>... ako ste često izloženi velikoj buci, veća je opasnost od psihičkih i drugih zdravstvenih problema!</a:t>
            </a:r>
          </a:p>
          <a:p>
            <a:endParaRPr lang="hr-HR" sz="1400" dirty="0">
              <a:solidFill>
                <a:srgbClr val="000058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32656"/>
            <a:ext cx="8401080" cy="1084982"/>
          </a:xfrm>
        </p:spPr>
        <p:txBody>
          <a:bodyPr/>
          <a:lstStyle/>
          <a:p>
            <a:r>
              <a:rPr lang="hr-HR" sz="2400" dirty="0" smtClean="0"/>
              <a:t>Isto to, ali preko žice... videokonferencijska predavanja</a:t>
            </a:r>
            <a:endParaRPr lang="en-GB" sz="2400" dirty="0"/>
          </a:p>
        </p:txBody>
      </p:sp>
      <p:graphicFrame>
        <p:nvGraphicFramePr>
          <p:cNvPr id="4" name="Dijagram 5"/>
          <p:cNvGraphicFramePr>
            <a:graphicFrameLocks/>
          </p:cNvGraphicFramePr>
          <p:nvPr/>
        </p:nvGraphicFramePr>
        <p:xfrm>
          <a:off x="0" y="2571744"/>
          <a:ext cx="9144000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5" name="Picture 1" descr="C:\Users\Ana\Desktop\E medica završna prezentacija\Pula\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1428736"/>
            <a:ext cx="2190733" cy="1643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1285860"/>
            <a:ext cx="1857389" cy="1698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786050" y="1571612"/>
            <a:ext cx="3357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>
                <a:solidFill>
                  <a:srgbClr val="000058"/>
                </a:solidFill>
              </a:rPr>
              <a:t>S poda male dvorane u Puli direktno na velike ekrane konferencijske dvorane u Novom mestu</a:t>
            </a:r>
            <a:endParaRPr lang="en-GB" dirty="0">
              <a:solidFill>
                <a:srgbClr val="000058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58" y="4857760"/>
            <a:ext cx="2154131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86578" y="4857760"/>
            <a:ext cx="2089611" cy="1390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786050" y="4929198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>
                <a:solidFill>
                  <a:srgbClr val="000058"/>
                </a:solidFill>
              </a:rPr>
              <a:t>Daljina nije spriječila učenike iz Novog mesta da provjere znanje svojih kolega u Puli</a:t>
            </a:r>
            <a:endParaRPr lang="en-GB" dirty="0">
              <a:solidFill>
                <a:srgbClr val="00005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Istraživanje i analiza rezultata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40218758"/>
              </p:ext>
            </p:extLst>
          </p:nvPr>
        </p:nvGraphicFramePr>
        <p:xfrm>
          <a:off x="214282" y="1500174"/>
          <a:ext cx="8786874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084982"/>
          </a:xfrm>
        </p:spPr>
        <p:txBody>
          <a:bodyPr/>
          <a:lstStyle/>
          <a:p>
            <a:r>
              <a:rPr lang="hr-HR" dirty="0" smtClean="0"/>
              <a:t>Zaključak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4357694"/>
            <a:ext cx="8229600" cy="3186121"/>
          </a:xfrm>
        </p:spPr>
        <p:txBody>
          <a:bodyPr/>
          <a:lstStyle/>
          <a:p>
            <a:pPr algn="ctr">
              <a:buNone/>
            </a:pPr>
            <a:endParaRPr lang="hr-HR" sz="1400" i="1" dirty="0" smtClean="0"/>
          </a:p>
          <a:p>
            <a:pPr algn="ctr">
              <a:buNone/>
            </a:pPr>
            <a:endParaRPr lang="hr-HR" sz="1400" dirty="0" smtClean="0"/>
          </a:p>
          <a:p>
            <a:pPr algn="ctr">
              <a:buNone/>
            </a:pP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1571612"/>
            <a:ext cx="41434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 smtClean="0">
                <a:solidFill>
                  <a:srgbClr val="000058"/>
                </a:solidFill>
              </a:rPr>
              <a:t>Na obrazovnom putu učenika cilj je svakako steći znanja i znati ta ista znanja primijeniti kroz život pa neka nam taj put bude kreativan i zanimljiv...</a:t>
            </a:r>
          </a:p>
          <a:p>
            <a:pPr algn="ctr"/>
            <a:endParaRPr lang="hr-HR" b="1" dirty="0" smtClean="0">
              <a:solidFill>
                <a:srgbClr val="000058"/>
              </a:solidFill>
            </a:endParaRPr>
          </a:p>
          <a:p>
            <a:pPr algn="ctr"/>
            <a:r>
              <a:rPr lang="hr-HR" b="1" dirty="0" smtClean="0">
                <a:solidFill>
                  <a:srgbClr val="000058"/>
                </a:solidFill>
              </a:rPr>
              <a:t>Zašto?</a:t>
            </a:r>
          </a:p>
          <a:p>
            <a:pPr algn="ctr"/>
            <a:endParaRPr lang="hr-HR" b="1" dirty="0" smtClean="0">
              <a:solidFill>
                <a:srgbClr val="000058"/>
              </a:solidFill>
            </a:endParaRPr>
          </a:p>
          <a:p>
            <a:pPr algn="ctr"/>
            <a:r>
              <a:rPr lang="hr-HR" b="1" dirty="0" smtClean="0">
                <a:solidFill>
                  <a:srgbClr val="000058"/>
                </a:solidFill>
              </a:rPr>
              <a:t>Zato jer je upravo kreativnost najvrjednija kompetencija koja će nam trebati da se snađemo u svijetu budućnosti u kojem neznamo što nas čeka! </a:t>
            </a:r>
          </a:p>
          <a:p>
            <a:pPr algn="ctr"/>
            <a:endParaRPr lang="hr-HR" b="1" dirty="0" smtClean="0">
              <a:solidFill>
                <a:srgbClr val="000058"/>
              </a:solidFill>
            </a:endParaRPr>
          </a:p>
          <a:p>
            <a:pPr algn="ctr"/>
            <a:endParaRPr lang="en-GB" b="1" dirty="0">
              <a:solidFill>
                <a:srgbClr val="000058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707775"/>
            <a:ext cx="4324360" cy="2649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"/>
          </a:effectLst>
        </p:spPr>
      </p:pic>
      <p:sp>
        <p:nvSpPr>
          <p:cNvPr id="11" name="Rectangle 10"/>
          <p:cNvSpPr/>
          <p:nvPr/>
        </p:nvSpPr>
        <p:spPr>
          <a:xfrm>
            <a:off x="4572000" y="5000636"/>
            <a:ext cx="457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2000" b="1" dirty="0" smtClean="0">
                <a:solidFill>
                  <a:srgbClr val="000058"/>
                </a:solidFill>
              </a:rPr>
              <a:t>I u konačnici ne zaboravite da učenike pokreće znatiželja vođena željom za znanjem, a ne aplikacija!</a:t>
            </a:r>
          </a:p>
        </p:txBody>
      </p:sp>
      <p:pic>
        <p:nvPicPr>
          <p:cNvPr id="4103" name="Picture 7" descr="Slikovni rezultat za creative learn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5194990"/>
            <a:ext cx="2714644" cy="1448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Literatura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71612"/>
            <a:ext cx="8329642" cy="4554551"/>
          </a:xfrm>
        </p:spPr>
        <p:txBody>
          <a:bodyPr/>
          <a:lstStyle/>
          <a:p>
            <a:r>
              <a:rPr lang="hr-HR" sz="1600" dirty="0" err="1" smtClean="0"/>
              <a:t>Backović</a:t>
            </a:r>
            <a:r>
              <a:rPr lang="hr-HR" sz="1600" dirty="0" smtClean="0"/>
              <a:t> D., </a:t>
            </a:r>
            <a:r>
              <a:rPr lang="hr-HR" sz="1600" dirty="0"/>
              <a:t>Higijena sa  zdravstvenim </a:t>
            </a:r>
            <a:r>
              <a:rPr lang="hr-HR" sz="1600" dirty="0" err="1"/>
              <a:t>vaspitanjem</a:t>
            </a:r>
            <a:r>
              <a:rPr lang="hr-HR" sz="1600" dirty="0"/>
              <a:t> za prvi ili drugi razred medicinske škole, Zavod za </a:t>
            </a:r>
            <a:r>
              <a:rPr lang="hr-HR" sz="1600" dirty="0" smtClean="0"/>
              <a:t>udžbenike</a:t>
            </a:r>
            <a:r>
              <a:rPr lang="hr-HR" sz="1600" dirty="0"/>
              <a:t>, Beograd, 2014</a:t>
            </a:r>
            <a:endParaRPr lang="sl-SI" sz="1600" dirty="0" smtClean="0"/>
          </a:p>
          <a:p>
            <a:r>
              <a:rPr lang="sl-SI" sz="1600" dirty="0" smtClean="0"/>
              <a:t>Fink K., Kobilšek V.P. Zdravstvena nega pacienta pri življenjskih aktivnostih. Učbenik za modul zdravstvena nega. Grafenauer, Ljubljana 2012. </a:t>
            </a:r>
          </a:p>
          <a:p>
            <a:pPr lvl="0"/>
            <a:r>
              <a:rPr lang="hr-HR" sz="1600" dirty="0" smtClean="0"/>
              <a:t>Hrupec, D. Fizika u medicini 2, udžbenik. Neodidacta, Zagreb 2014.</a:t>
            </a:r>
          </a:p>
          <a:p>
            <a:pPr lvl="0"/>
            <a:r>
              <a:rPr lang="hr-HR" sz="1600" dirty="0"/>
              <a:t>Kristoferović Ilić M., Higijena, medicinska ekologija i javno zdravlje, Data status, 2010</a:t>
            </a:r>
            <a:endParaRPr lang="hr-HR" sz="1600" dirty="0" smtClean="0"/>
          </a:p>
          <a:p>
            <a:pPr lvl="0"/>
            <a:r>
              <a:rPr lang="sl-SI" sz="1600" dirty="0" smtClean="0"/>
              <a:t>Ozana Pope Gajić, Liječenje pokretom, udžbenik kineziterapije za treći razred medicinske škole, Zagreb, 2007. </a:t>
            </a:r>
          </a:p>
          <a:p>
            <a:pPr lvl="0"/>
            <a:endParaRPr lang="sl-SI" sz="1600" dirty="0" smtClean="0"/>
          </a:p>
          <a:p>
            <a:pPr lvl="0"/>
            <a:r>
              <a:rPr lang="sl-SI" sz="1600" dirty="0" smtClean="0"/>
              <a:t>Web portali za učenje: </a:t>
            </a:r>
          </a:p>
          <a:p>
            <a:r>
              <a:rPr lang="sl-SI" sz="1600" dirty="0" smtClean="0">
                <a:hlinkClick r:id="rId2"/>
              </a:rPr>
              <a:t>https://kahoot.it/</a:t>
            </a:r>
            <a:endParaRPr lang="sl-SI" sz="1600" dirty="0" smtClean="0"/>
          </a:p>
          <a:p>
            <a:r>
              <a:rPr lang="sl-SI" sz="1600" dirty="0" smtClean="0">
                <a:hlinkClick r:id="rId3"/>
              </a:rPr>
              <a:t>https://prezi.com/dashboard/next/</a:t>
            </a:r>
            <a:endParaRPr lang="sl-SI" sz="1600" dirty="0" smtClean="0"/>
          </a:p>
          <a:p>
            <a:r>
              <a:rPr lang="sl-SI" sz="1600" dirty="0" smtClean="0">
                <a:hlinkClick r:id="rId4"/>
              </a:rPr>
              <a:t>https://drive.google.com/drive/my-drive</a:t>
            </a:r>
            <a:endParaRPr lang="sl-SI" sz="1600" dirty="0" smtClean="0"/>
          </a:p>
          <a:p>
            <a:r>
              <a:rPr lang="sl-SI" sz="1600" dirty="0" smtClean="0">
                <a:hlinkClick r:id="rId5"/>
              </a:rPr>
              <a:t>https://www.mentimeter.com/</a:t>
            </a:r>
            <a:endParaRPr lang="sl-SI" sz="1600" dirty="0" smtClean="0"/>
          </a:p>
          <a:p>
            <a:r>
              <a:rPr lang="hr-HR" sz="1600" u="sng" dirty="0" smtClean="0">
                <a:hlinkClick r:id="rId6"/>
              </a:rPr>
              <a:t>http://highered.mheducation.com</a:t>
            </a:r>
            <a:endParaRPr lang="hr-HR" sz="1600" dirty="0" smtClean="0"/>
          </a:p>
          <a:p>
            <a:pPr lvl="0"/>
            <a:r>
              <a:rPr lang="hr-HR" sz="1600" u="sng" dirty="0" smtClean="0">
                <a:hlinkClick r:id="rId7"/>
              </a:rPr>
              <a:t>http://www.eduvizija.hr</a:t>
            </a:r>
            <a:endParaRPr lang="hr-HR" sz="1600" u="sng" dirty="0"/>
          </a:p>
          <a:p>
            <a:pPr lvl="0"/>
            <a:r>
              <a:rPr lang="hr-HR" sz="1600" dirty="0" smtClean="0"/>
              <a:t> </a:t>
            </a:r>
            <a:r>
              <a:rPr lang="hr-HR" sz="1600" dirty="0" smtClean="0">
                <a:hlinkClick r:id="rId8"/>
              </a:rPr>
              <a:t>www.doctissimo.fr</a:t>
            </a:r>
            <a:endParaRPr lang="hr-HR" sz="1600" dirty="0"/>
          </a:p>
          <a:p>
            <a:pPr lvl="0"/>
            <a:endParaRPr lang="hr-HR" sz="1600" u="sng" dirty="0" smtClean="0"/>
          </a:p>
          <a:p>
            <a:pPr lvl="0"/>
            <a:endParaRPr lang="hr-HR" sz="1600" dirty="0" smtClean="0"/>
          </a:p>
          <a:p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3600" dirty="0" smtClean="0"/>
              <a:t>Provjerimo koliko ste zapamtili:</a:t>
            </a:r>
            <a:endParaRPr lang="hr-HR" sz="3600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50265"/>
            <a:ext cx="4977812" cy="3135630"/>
          </a:xfrm>
          <a:prstGeom prst="rect">
            <a:avLst/>
          </a:prstGeom>
        </p:spPr>
      </p:pic>
      <p:sp>
        <p:nvSpPr>
          <p:cNvPr id="4" name="TekstniOkvir 3"/>
          <p:cNvSpPr txBox="1"/>
          <p:nvPr/>
        </p:nvSpPr>
        <p:spPr>
          <a:xfrm>
            <a:off x="5724128" y="3717032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i="1" dirty="0" smtClean="0">
                <a:solidFill>
                  <a:srgbClr val="0000FF"/>
                </a:solidFill>
                <a:latin typeface="+mn-lt"/>
              </a:rPr>
              <a:t>PIN: </a:t>
            </a:r>
            <a:endParaRPr lang="hr-HR" sz="3600" b="1" i="1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4072148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Custom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FFFF00"/>
      </a:accent2>
      <a:accent3>
        <a:srgbClr val="FFFFFF"/>
      </a:accent3>
      <a:accent4>
        <a:srgbClr val="000000"/>
      </a:accent4>
      <a:accent5>
        <a:srgbClr val="729900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7855</TotalTime>
  <Words>1106</Words>
  <Application>Microsoft Office PowerPoint</Application>
  <PresentationFormat>Prikaz na zaslonu (4:3)</PresentationFormat>
  <Paragraphs>154</Paragraphs>
  <Slides>17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0" baseType="lpstr">
      <vt:lpstr>Arial</vt:lpstr>
      <vt:lpstr>Cambria</vt:lpstr>
      <vt:lpstr>Diseño predeterminado</vt:lpstr>
      <vt:lpstr>KREATIVNO  UČENJE</vt:lpstr>
      <vt:lpstr>Prije nego što krenemo....</vt:lpstr>
      <vt:lpstr>Sadržaj </vt:lpstr>
      <vt:lpstr>Koncept projekta</vt:lpstr>
      <vt:lpstr>Vježbe progresivnog opterećenja</vt:lpstr>
      <vt:lpstr>Vježbe progresivnog opterećenja</vt:lpstr>
      <vt:lpstr>Vitalne funkcije</vt:lpstr>
      <vt:lpstr>Vitalne funkcije</vt:lpstr>
      <vt:lpstr>Tinejdžeri i ovisnost</vt:lpstr>
      <vt:lpstr>Tinejdžeri i ovisnost</vt:lpstr>
      <vt:lpstr>Zvuk i uho</vt:lpstr>
      <vt:lpstr>Zvuk i uho – alati i metode</vt:lpstr>
      <vt:lpstr>Isto to, ali preko žice... videokonferencijska predavanja</vt:lpstr>
      <vt:lpstr>Istraživanje i analiza rezultata</vt:lpstr>
      <vt:lpstr>Zaključak</vt:lpstr>
      <vt:lpstr>Literatura</vt:lpstr>
      <vt:lpstr>Provjerimo koliko ste zapamtili: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Windows korisnik</cp:lastModifiedBy>
  <cp:revision>720</cp:revision>
  <dcterms:created xsi:type="dcterms:W3CDTF">2010-05-23T14:28:12Z</dcterms:created>
  <dcterms:modified xsi:type="dcterms:W3CDTF">2019-04-01T08:28:22Z</dcterms:modified>
</cp:coreProperties>
</file>