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7" r:id="rId8"/>
    <p:sldId id="264" r:id="rId9"/>
    <p:sldId id="265" r:id="rId10"/>
    <p:sldId id="268" r:id="rId11"/>
    <p:sldId id="266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22C16"/>
    <a:srgbClr val="0C788E"/>
    <a:srgbClr val="006666"/>
    <a:srgbClr val="54381C"/>
    <a:srgbClr val="A50021"/>
    <a:srgbClr val="FFFFA3"/>
    <a:srgbClr val="E6E6C4"/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3" autoAdjust="0"/>
    <p:restoredTop sz="94652" autoAdjust="0"/>
  </p:normalViewPr>
  <p:slideViewPr>
    <p:cSldViewPr>
      <p:cViewPr varScale="1">
        <p:scale>
          <a:sx n="69" d="100"/>
          <a:sy n="69" d="100"/>
        </p:scale>
        <p:origin x="-13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C889E4-CE93-4566-895C-3816D8A04A60}" type="doc">
      <dgm:prSet loTypeId="urn:microsoft.com/office/officeart/2005/8/layout/default#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A921EC06-7BBE-4BF1-A128-67C457D4E15D}">
      <dgm:prSet phldrT="[Tekst]" custT="1"/>
      <dgm:spPr>
        <a:solidFill>
          <a:schemeClr val="bg1">
            <a:lumMod val="9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hr-HR" sz="2000" dirty="0">
              <a:solidFill>
                <a:schemeClr val="tx1"/>
              </a:solidFill>
              <a:latin typeface="+mn-lt"/>
            </a:rPr>
            <a:t>SKUP </a:t>
          </a:r>
          <a:r>
            <a:rPr lang="hr-H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FIZIOLOŠKIH</a:t>
          </a:r>
          <a:r>
            <a:rPr lang="hr-HR" sz="2000" dirty="0">
              <a:solidFill>
                <a:schemeClr val="tx1"/>
              </a:solidFill>
              <a:latin typeface="+mn-lt"/>
            </a:rPr>
            <a:t> PROMJENA</a:t>
          </a:r>
        </a:p>
      </dgm:t>
    </dgm:pt>
    <dgm:pt modelId="{374A48BE-51C0-4AFA-9F21-3ABBAF6F8B4B}" type="parTrans" cxnId="{F7B27476-C0B1-46A5-8BA9-35C23BB4EB5C}">
      <dgm:prSet/>
      <dgm:spPr/>
      <dgm:t>
        <a:bodyPr/>
        <a:lstStyle/>
        <a:p>
          <a:endParaRPr lang="hr-HR"/>
        </a:p>
      </dgm:t>
    </dgm:pt>
    <dgm:pt modelId="{57B6FFAD-F38F-4225-9646-BF5DC02F6A6F}" type="sibTrans" cxnId="{F7B27476-C0B1-46A5-8BA9-35C23BB4EB5C}">
      <dgm:prSet/>
      <dgm:spPr/>
      <dgm:t>
        <a:bodyPr/>
        <a:lstStyle/>
        <a:p>
          <a:endParaRPr lang="hr-HR"/>
        </a:p>
      </dgm:t>
    </dgm:pt>
    <dgm:pt modelId="{CB1E44F6-6A20-4838-8A59-62A6933E0EA2}">
      <dgm:prSet phldrT="[Tekst]" custT="1"/>
      <dgm:spPr>
        <a:solidFill>
          <a:schemeClr val="bg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hr-HR" sz="2000" dirty="0">
              <a:solidFill>
                <a:schemeClr val="tx1"/>
              </a:solidFill>
              <a:latin typeface="Times New Roman" panose="02020603050405020304" pitchFamily="18" charset="0"/>
              <a:ea typeface="Segoe UI Historic" panose="020B0502040204020203" pitchFamily="34" charset="0"/>
              <a:cs typeface="Times New Roman" panose="02020603050405020304" pitchFamily="18" charset="0"/>
            </a:rPr>
            <a:t>SAZRIJEVANJE SPOLNIH ŽLIJEZDA, SPOLNIH ORGANA I SEKUNDARNIH SPOLNIH OSOBINA</a:t>
          </a:r>
        </a:p>
      </dgm:t>
    </dgm:pt>
    <dgm:pt modelId="{C3C050C7-F845-4FC1-92A8-1147E4941074}" type="parTrans" cxnId="{BB99E8CD-CE76-4AE4-A8BE-2DD7997857A5}">
      <dgm:prSet/>
      <dgm:spPr/>
      <dgm:t>
        <a:bodyPr/>
        <a:lstStyle/>
        <a:p>
          <a:endParaRPr lang="hr-HR"/>
        </a:p>
      </dgm:t>
    </dgm:pt>
    <dgm:pt modelId="{18028AB4-E347-4FEF-A949-0B259CDCBA7F}" type="sibTrans" cxnId="{BB99E8CD-CE76-4AE4-A8BE-2DD7997857A5}">
      <dgm:prSet/>
      <dgm:spPr/>
      <dgm:t>
        <a:bodyPr/>
        <a:lstStyle/>
        <a:p>
          <a:endParaRPr lang="hr-HR"/>
        </a:p>
      </dgm:t>
    </dgm:pt>
    <dgm:pt modelId="{4098E56C-F60B-4E3F-B1EC-1556A3E8AC49}">
      <dgm:prSet phldrT="[Tekst]" custT="1"/>
      <dgm:spPr>
        <a:solidFill>
          <a:schemeClr val="bg1">
            <a:lumMod val="75000"/>
          </a:schemeClr>
        </a:solidFill>
        <a:ln>
          <a:solidFill>
            <a:srgbClr val="422C16"/>
          </a:solidFill>
        </a:ln>
      </dgm:spPr>
      <dgm:t>
        <a:bodyPr/>
        <a:lstStyle/>
        <a:p>
          <a:r>
            <a:rPr lang="hr-H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UBRZAVANJE TJELESNOG RASTA I RAZVOJA</a:t>
          </a:r>
        </a:p>
      </dgm:t>
    </dgm:pt>
    <dgm:pt modelId="{2DE2ADA2-C781-4E8B-A326-43577F929E92}" type="parTrans" cxnId="{8C74D302-4E8D-4CF3-877A-9C0C01FC0AD5}">
      <dgm:prSet/>
      <dgm:spPr/>
      <dgm:t>
        <a:bodyPr/>
        <a:lstStyle/>
        <a:p>
          <a:endParaRPr lang="hr-HR"/>
        </a:p>
      </dgm:t>
    </dgm:pt>
    <dgm:pt modelId="{36FF5A64-70AA-451A-96FC-3995A42BDEC4}" type="sibTrans" cxnId="{8C74D302-4E8D-4CF3-877A-9C0C01FC0AD5}">
      <dgm:prSet/>
      <dgm:spPr/>
      <dgm:t>
        <a:bodyPr/>
        <a:lstStyle/>
        <a:p>
          <a:endParaRPr lang="hr-HR"/>
        </a:p>
      </dgm:t>
    </dgm:pt>
    <dgm:pt modelId="{41AD2CCA-F99B-4661-B6C5-B75ED79A32DF}">
      <dgm:prSet phldrT="[Tekst]" custT="1"/>
      <dgm:spPr>
        <a:solidFill>
          <a:schemeClr val="bg1">
            <a:lumMod val="65000"/>
          </a:schemeClr>
        </a:solidFill>
        <a:ln>
          <a:solidFill>
            <a:srgbClr val="422C16"/>
          </a:solidFill>
        </a:ln>
      </dgm:spPr>
      <dgm:t>
        <a:bodyPr/>
        <a:lstStyle/>
        <a:p>
          <a:r>
            <a:rPr lang="hr-H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PROMJENE KOŠTANOG, ŽIVČANOG I ENDOKRINOG SUSTAVA </a:t>
          </a:r>
        </a:p>
      </dgm:t>
    </dgm:pt>
    <dgm:pt modelId="{F4BEA616-5C6A-49CC-91B7-7DFE32CB5093}" type="parTrans" cxnId="{BDB47444-5254-40FD-A425-4D680A89C081}">
      <dgm:prSet/>
      <dgm:spPr/>
      <dgm:t>
        <a:bodyPr/>
        <a:lstStyle/>
        <a:p>
          <a:endParaRPr lang="hr-HR"/>
        </a:p>
      </dgm:t>
    </dgm:pt>
    <dgm:pt modelId="{5527F216-A94F-44BB-AB96-6A727390E988}" type="sibTrans" cxnId="{BDB47444-5254-40FD-A425-4D680A89C081}">
      <dgm:prSet/>
      <dgm:spPr/>
      <dgm:t>
        <a:bodyPr/>
        <a:lstStyle/>
        <a:p>
          <a:endParaRPr lang="hr-HR"/>
        </a:p>
      </dgm:t>
    </dgm:pt>
    <dgm:pt modelId="{A8F3FE35-B7BA-42BF-B624-903DD59D37F6}">
      <dgm:prSet phldrT="[Tekst]" custT="1"/>
      <dgm:spPr>
        <a:solidFill>
          <a:schemeClr val="bg1"/>
        </a:solidFill>
        <a:ln>
          <a:solidFill>
            <a:srgbClr val="422C16"/>
          </a:solidFill>
        </a:ln>
      </dgm:spPr>
      <dgm:t>
        <a:bodyPr/>
        <a:lstStyle/>
        <a:p>
          <a:r>
            <a:rPr lang="hr-H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DJEVOJČICE U PUBERTET ULAZE OKO 10. GODINE, A DJEČACI OKO 12. GODINE</a:t>
          </a:r>
        </a:p>
      </dgm:t>
    </dgm:pt>
    <dgm:pt modelId="{ACCF93DA-376C-4EB4-9040-521660CA359E}" type="parTrans" cxnId="{EB7D972F-113A-408F-B934-0C236F878D2A}">
      <dgm:prSet/>
      <dgm:spPr/>
      <dgm:t>
        <a:bodyPr/>
        <a:lstStyle/>
        <a:p>
          <a:endParaRPr lang="hr-HR"/>
        </a:p>
      </dgm:t>
    </dgm:pt>
    <dgm:pt modelId="{89C9B4C1-5EC0-4865-8BBA-B72042435D3F}" type="sibTrans" cxnId="{EB7D972F-113A-408F-B934-0C236F878D2A}">
      <dgm:prSet/>
      <dgm:spPr/>
      <dgm:t>
        <a:bodyPr/>
        <a:lstStyle/>
        <a:p>
          <a:endParaRPr lang="hr-HR"/>
        </a:p>
      </dgm:t>
    </dgm:pt>
    <dgm:pt modelId="{31EB141B-8C78-422B-BF19-1CE5F1D4CEC0}" type="pres">
      <dgm:prSet presAssocID="{25C889E4-CE93-4566-895C-3816D8A04A6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0954A5A9-CF2C-41E0-A390-D7201DF1A5A2}" type="pres">
      <dgm:prSet presAssocID="{A921EC06-7BBE-4BF1-A128-67C457D4E15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8081DDF-A802-42DC-9C47-04469143616D}" type="pres">
      <dgm:prSet presAssocID="{57B6FFAD-F38F-4225-9646-BF5DC02F6A6F}" presName="sibTrans" presStyleCnt="0"/>
      <dgm:spPr/>
    </dgm:pt>
    <dgm:pt modelId="{2A6D0EB0-E864-44FB-8E91-DA57C590F6DD}" type="pres">
      <dgm:prSet presAssocID="{CB1E44F6-6A20-4838-8A59-62A6933E0EA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9653A73-47E4-4FC4-84FA-13932063A7F7}" type="pres">
      <dgm:prSet presAssocID="{18028AB4-E347-4FEF-A949-0B259CDCBA7F}" presName="sibTrans" presStyleCnt="0"/>
      <dgm:spPr/>
    </dgm:pt>
    <dgm:pt modelId="{2D288211-D8C1-42EF-B167-50928B5741DA}" type="pres">
      <dgm:prSet presAssocID="{4098E56C-F60B-4E3F-B1EC-1556A3E8AC4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DF178068-B19C-4D4D-A024-A58869825A0F}" type="pres">
      <dgm:prSet presAssocID="{36FF5A64-70AA-451A-96FC-3995A42BDEC4}" presName="sibTrans" presStyleCnt="0"/>
      <dgm:spPr/>
    </dgm:pt>
    <dgm:pt modelId="{8E28A107-C2F6-4D9F-9595-FFD6961CBD8D}" type="pres">
      <dgm:prSet presAssocID="{41AD2CCA-F99B-4661-B6C5-B75ED79A32D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61331A6A-74A4-48F8-BBC0-B0613788A9EC}" type="pres">
      <dgm:prSet presAssocID="{5527F216-A94F-44BB-AB96-6A727390E988}" presName="sibTrans" presStyleCnt="0"/>
      <dgm:spPr/>
    </dgm:pt>
    <dgm:pt modelId="{CDBEB3E4-BA1C-4A08-8D62-7DBB3468FAF6}" type="pres">
      <dgm:prSet presAssocID="{A8F3FE35-B7BA-42BF-B624-903DD59D37F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8F7C3008-375A-4D5C-843E-CC890CA36E4B}" type="presOf" srcId="{25C889E4-CE93-4566-895C-3816D8A04A60}" destId="{31EB141B-8C78-422B-BF19-1CE5F1D4CEC0}" srcOrd="0" destOrd="0" presId="urn:microsoft.com/office/officeart/2005/8/layout/default#1"/>
    <dgm:cxn modelId="{8C74D302-4E8D-4CF3-877A-9C0C01FC0AD5}" srcId="{25C889E4-CE93-4566-895C-3816D8A04A60}" destId="{4098E56C-F60B-4E3F-B1EC-1556A3E8AC49}" srcOrd="2" destOrd="0" parTransId="{2DE2ADA2-C781-4E8B-A326-43577F929E92}" sibTransId="{36FF5A64-70AA-451A-96FC-3995A42BDEC4}"/>
    <dgm:cxn modelId="{BDB47444-5254-40FD-A425-4D680A89C081}" srcId="{25C889E4-CE93-4566-895C-3816D8A04A60}" destId="{41AD2CCA-F99B-4661-B6C5-B75ED79A32DF}" srcOrd="3" destOrd="0" parTransId="{F4BEA616-5C6A-49CC-91B7-7DFE32CB5093}" sibTransId="{5527F216-A94F-44BB-AB96-6A727390E988}"/>
    <dgm:cxn modelId="{41BD1B11-437D-455A-B7AD-7FA99E8F3332}" type="presOf" srcId="{41AD2CCA-F99B-4661-B6C5-B75ED79A32DF}" destId="{8E28A107-C2F6-4D9F-9595-FFD6961CBD8D}" srcOrd="0" destOrd="0" presId="urn:microsoft.com/office/officeart/2005/8/layout/default#1"/>
    <dgm:cxn modelId="{EB7D972F-113A-408F-B934-0C236F878D2A}" srcId="{25C889E4-CE93-4566-895C-3816D8A04A60}" destId="{A8F3FE35-B7BA-42BF-B624-903DD59D37F6}" srcOrd="4" destOrd="0" parTransId="{ACCF93DA-376C-4EB4-9040-521660CA359E}" sibTransId="{89C9B4C1-5EC0-4865-8BBA-B72042435D3F}"/>
    <dgm:cxn modelId="{BB99E8CD-CE76-4AE4-A8BE-2DD7997857A5}" srcId="{25C889E4-CE93-4566-895C-3816D8A04A60}" destId="{CB1E44F6-6A20-4838-8A59-62A6933E0EA2}" srcOrd="1" destOrd="0" parTransId="{C3C050C7-F845-4FC1-92A8-1147E4941074}" sibTransId="{18028AB4-E347-4FEF-A949-0B259CDCBA7F}"/>
    <dgm:cxn modelId="{876DF0A6-8392-40C5-A87E-B3D27AE136CC}" type="presOf" srcId="{4098E56C-F60B-4E3F-B1EC-1556A3E8AC49}" destId="{2D288211-D8C1-42EF-B167-50928B5741DA}" srcOrd="0" destOrd="0" presId="urn:microsoft.com/office/officeart/2005/8/layout/default#1"/>
    <dgm:cxn modelId="{7B6A5009-8AB3-436D-BDDC-531D0D851F7C}" type="presOf" srcId="{A921EC06-7BBE-4BF1-A128-67C457D4E15D}" destId="{0954A5A9-CF2C-41E0-A390-D7201DF1A5A2}" srcOrd="0" destOrd="0" presId="urn:microsoft.com/office/officeart/2005/8/layout/default#1"/>
    <dgm:cxn modelId="{5E8679A5-B0B3-40DA-AFF0-9C79121165A7}" type="presOf" srcId="{A8F3FE35-B7BA-42BF-B624-903DD59D37F6}" destId="{CDBEB3E4-BA1C-4A08-8D62-7DBB3468FAF6}" srcOrd="0" destOrd="0" presId="urn:microsoft.com/office/officeart/2005/8/layout/default#1"/>
    <dgm:cxn modelId="{5EA28276-D3B8-48DA-8536-756E947C885D}" type="presOf" srcId="{CB1E44F6-6A20-4838-8A59-62A6933E0EA2}" destId="{2A6D0EB0-E864-44FB-8E91-DA57C590F6DD}" srcOrd="0" destOrd="0" presId="urn:microsoft.com/office/officeart/2005/8/layout/default#1"/>
    <dgm:cxn modelId="{F7B27476-C0B1-46A5-8BA9-35C23BB4EB5C}" srcId="{25C889E4-CE93-4566-895C-3816D8A04A60}" destId="{A921EC06-7BBE-4BF1-A128-67C457D4E15D}" srcOrd="0" destOrd="0" parTransId="{374A48BE-51C0-4AFA-9F21-3ABBAF6F8B4B}" sibTransId="{57B6FFAD-F38F-4225-9646-BF5DC02F6A6F}"/>
    <dgm:cxn modelId="{AD6DB0B4-30CE-4376-B18B-48546253C9B6}" type="presParOf" srcId="{31EB141B-8C78-422B-BF19-1CE5F1D4CEC0}" destId="{0954A5A9-CF2C-41E0-A390-D7201DF1A5A2}" srcOrd="0" destOrd="0" presId="urn:microsoft.com/office/officeart/2005/8/layout/default#1"/>
    <dgm:cxn modelId="{DE87556D-A933-4486-BFD5-9B993CF1DEF9}" type="presParOf" srcId="{31EB141B-8C78-422B-BF19-1CE5F1D4CEC0}" destId="{58081DDF-A802-42DC-9C47-04469143616D}" srcOrd="1" destOrd="0" presId="urn:microsoft.com/office/officeart/2005/8/layout/default#1"/>
    <dgm:cxn modelId="{0340110E-C010-4C10-91E9-3510C7072AE4}" type="presParOf" srcId="{31EB141B-8C78-422B-BF19-1CE5F1D4CEC0}" destId="{2A6D0EB0-E864-44FB-8E91-DA57C590F6DD}" srcOrd="2" destOrd="0" presId="urn:microsoft.com/office/officeart/2005/8/layout/default#1"/>
    <dgm:cxn modelId="{48D64144-FA95-4F89-ACA2-7BF97A5780D4}" type="presParOf" srcId="{31EB141B-8C78-422B-BF19-1CE5F1D4CEC0}" destId="{59653A73-47E4-4FC4-84FA-13932063A7F7}" srcOrd="3" destOrd="0" presId="urn:microsoft.com/office/officeart/2005/8/layout/default#1"/>
    <dgm:cxn modelId="{41AD4C19-B211-4162-87C5-CFED34B75F32}" type="presParOf" srcId="{31EB141B-8C78-422B-BF19-1CE5F1D4CEC0}" destId="{2D288211-D8C1-42EF-B167-50928B5741DA}" srcOrd="4" destOrd="0" presId="urn:microsoft.com/office/officeart/2005/8/layout/default#1"/>
    <dgm:cxn modelId="{CDBDDDB5-CFF8-4BCE-A07F-8DA4DEDB543B}" type="presParOf" srcId="{31EB141B-8C78-422B-BF19-1CE5F1D4CEC0}" destId="{DF178068-B19C-4D4D-A024-A58869825A0F}" srcOrd="5" destOrd="0" presId="urn:microsoft.com/office/officeart/2005/8/layout/default#1"/>
    <dgm:cxn modelId="{10C77EEA-A1CD-43A3-9BD7-D173281FF7A7}" type="presParOf" srcId="{31EB141B-8C78-422B-BF19-1CE5F1D4CEC0}" destId="{8E28A107-C2F6-4D9F-9595-FFD6961CBD8D}" srcOrd="6" destOrd="0" presId="urn:microsoft.com/office/officeart/2005/8/layout/default#1"/>
    <dgm:cxn modelId="{7D7C01B3-4CC6-43DD-885B-7EDCCE9D2B02}" type="presParOf" srcId="{31EB141B-8C78-422B-BF19-1CE5F1D4CEC0}" destId="{61331A6A-74A4-48F8-BBC0-B0613788A9EC}" srcOrd="7" destOrd="0" presId="urn:microsoft.com/office/officeart/2005/8/layout/default#1"/>
    <dgm:cxn modelId="{D3A5EEC0-D106-4156-BA31-5503419F5A24}" type="presParOf" srcId="{31EB141B-8C78-422B-BF19-1CE5F1D4CEC0}" destId="{CDBEB3E4-BA1C-4A08-8D62-7DBB3468FAF6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33487F-67B0-495E-BC1F-323CB8FE3E17}" type="doc">
      <dgm:prSet loTypeId="urn:microsoft.com/office/officeart/2005/8/layout/radial1" loCatId="cycle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hr-HR"/>
        </a:p>
      </dgm:t>
    </dgm:pt>
    <dgm:pt modelId="{B5EFDE6D-84BB-40FF-B152-FA700A98E941}">
      <dgm:prSet phldrT="[Tekst]"/>
      <dgm:spPr>
        <a:ln>
          <a:solidFill>
            <a:srgbClr val="422C16"/>
          </a:solidFill>
        </a:ln>
      </dgm:spPr>
      <dgm:t>
        <a:bodyPr/>
        <a:lstStyle/>
        <a:p>
          <a:r>
            <a:rPr lang="hr-HR" dirty="0"/>
            <a:t>HORMONI</a:t>
          </a:r>
        </a:p>
      </dgm:t>
    </dgm:pt>
    <dgm:pt modelId="{F9EA5AA8-90FC-411F-BFDC-67C0D0C3692D}" type="parTrans" cxnId="{7EE30927-D9F6-456F-A0D0-E23F3383DC13}">
      <dgm:prSet/>
      <dgm:spPr/>
      <dgm:t>
        <a:bodyPr/>
        <a:lstStyle/>
        <a:p>
          <a:endParaRPr lang="hr-HR"/>
        </a:p>
      </dgm:t>
    </dgm:pt>
    <dgm:pt modelId="{B83C67F5-D5B0-4E25-B16C-73A307769500}" type="sibTrans" cxnId="{7EE30927-D9F6-456F-A0D0-E23F3383DC13}">
      <dgm:prSet/>
      <dgm:spPr/>
      <dgm:t>
        <a:bodyPr/>
        <a:lstStyle/>
        <a:p>
          <a:endParaRPr lang="hr-HR"/>
        </a:p>
      </dgm:t>
    </dgm:pt>
    <dgm:pt modelId="{FFF5FCD7-CF1B-4745-BBAD-C3BBA8D7DDCE}">
      <dgm:prSet phldrT="[Tekst]" custT="1"/>
      <dgm:spPr>
        <a:ln>
          <a:solidFill>
            <a:schemeClr val="tx1"/>
          </a:solidFill>
        </a:ln>
      </dgm:spPr>
      <dgm:t>
        <a:bodyPr/>
        <a:lstStyle/>
        <a:p>
          <a:r>
            <a:rPr lang="hr-HR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KEMIJSKE TVARI ŠTO IH PROIZVODE ŽLIJEZDE S UNUTARNJIM IZLUČIVANJEM</a:t>
          </a:r>
          <a:endParaRPr lang="hr-HR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6E6008-70F5-4740-B88F-B1ECC4C53AB1}" type="parTrans" cxnId="{D2CB225E-A72F-478F-94C9-DAE9B93B11A9}">
      <dgm:prSet/>
      <dgm:spPr/>
      <dgm:t>
        <a:bodyPr/>
        <a:lstStyle/>
        <a:p>
          <a:endParaRPr lang="hr-HR"/>
        </a:p>
      </dgm:t>
    </dgm:pt>
    <dgm:pt modelId="{337BD52B-5B05-42E1-B7E4-126405A5EDBC}" type="sibTrans" cxnId="{D2CB225E-A72F-478F-94C9-DAE9B93B11A9}">
      <dgm:prSet/>
      <dgm:spPr/>
      <dgm:t>
        <a:bodyPr/>
        <a:lstStyle/>
        <a:p>
          <a:endParaRPr lang="hr-HR"/>
        </a:p>
      </dgm:t>
    </dgm:pt>
    <dgm:pt modelId="{E8B4535C-6ACD-4620-A947-B20E1D372831}">
      <dgm:prSet phldrT="[Tekst]" phldr="1"/>
      <dgm:spPr>
        <a:ln>
          <a:solidFill>
            <a:srgbClr val="422C16"/>
          </a:solidFill>
        </a:ln>
      </dgm:spPr>
      <dgm:t>
        <a:bodyPr/>
        <a:lstStyle/>
        <a:p>
          <a:endParaRPr lang="hr-HR" dirty="0"/>
        </a:p>
      </dgm:t>
    </dgm:pt>
    <dgm:pt modelId="{593CCD9A-E418-4BFD-B91F-8BDE2C5839DC}" type="parTrans" cxnId="{2D538A0D-3CBC-4C46-A4CE-B39EEED35973}">
      <dgm:prSet/>
      <dgm:spPr/>
      <dgm:t>
        <a:bodyPr/>
        <a:lstStyle/>
        <a:p>
          <a:endParaRPr lang="hr-HR"/>
        </a:p>
      </dgm:t>
    </dgm:pt>
    <dgm:pt modelId="{AF052218-6D10-4491-8597-CC05A172B18F}" type="sibTrans" cxnId="{2D538A0D-3CBC-4C46-A4CE-B39EEED35973}">
      <dgm:prSet/>
      <dgm:spPr/>
      <dgm:t>
        <a:bodyPr/>
        <a:lstStyle/>
        <a:p>
          <a:endParaRPr lang="hr-HR"/>
        </a:p>
      </dgm:t>
    </dgm:pt>
    <dgm:pt modelId="{51292F76-AADA-4B42-B754-1B9F45535A5E}">
      <dgm:prSet phldrT="[Tekst]" custT="1"/>
      <dgm:spPr>
        <a:ln>
          <a:solidFill>
            <a:srgbClr val="422C16"/>
          </a:solidFill>
        </a:ln>
      </dgm:spPr>
      <dgm:t>
        <a:bodyPr/>
        <a:lstStyle/>
        <a:p>
          <a:r>
            <a:rPr lang="hr-HR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IZLUČUJU SE </a:t>
          </a:r>
          <a:r>
            <a:rPr lang="hr-HR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IZRAVNO U KRV</a:t>
          </a:r>
          <a:r>
            <a:rPr lang="hr-HR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, A KRV IH RAZNOSI DO TKIVA ILI ORGANA U KOJIMA </a:t>
          </a:r>
          <a:r>
            <a:rPr lang="hr-HR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KONTROLIRAJU KEMIJSKE PROCESE</a:t>
          </a:r>
        </a:p>
      </dgm:t>
    </dgm:pt>
    <dgm:pt modelId="{FAD7E61A-111C-441E-AAD5-AB996B490CF8}" type="parTrans" cxnId="{803684E6-D4D7-40F7-AA47-B3B62E3A7FB6}">
      <dgm:prSet/>
      <dgm:spPr/>
      <dgm:t>
        <a:bodyPr/>
        <a:lstStyle/>
        <a:p>
          <a:endParaRPr lang="hr-HR"/>
        </a:p>
      </dgm:t>
    </dgm:pt>
    <dgm:pt modelId="{B3313E54-7B49-48D7-8401-F0FD60EA34EB}" type="sibTrans" cxnId="{803684E6-D4D7-40F7-AA47-B3B62E3A7FB6}">
      <dgm:prSet/>
      <dgm:spPr/>
      <dgm:t>
        <a:bodyPr/>
        <a:lstStyle/>
        <a:p>
          <a:endParaRPr lang="hr-HR"/>
        </a:p>
      </dgm:t>
    </dgm:pt>
    <dgm:pt modelId="{0A8E499B-8F5C-49C2-96E9-A9E411F37C9F}">
      <dgm:prSet phldrT="[Tekst]" custT="1"/>
      <dgm:spPr>
        <a:ln>
          <a:solidFill>
            <a:srgbClr val="422C16"/>
          </a:solidFill>
        </a:ln>
      </dgm:spPr>
      <dgm:t>
        <a:bodyPr/>
        <a:lstStyle/>
        <a:p>
          <a:r>
            <a:rPr lang="hr-HR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HIPOFIZA, ŠTITNA ŽLIJEZDA, NADBUBREŽNA ŽLIJEZDA, GUŠTERAČA TE SPOLNE ŽLIJEZDE </a:t>
          </a:r>
        </a:p>
      </dgm:t>
    </dgm:pt>
    <dgm:pt modelId="{2FB31E3C-8CB9-4B4F-BECF-7CDA334492FD}" type="parTrans" cxnId="{ECA9EDB8-71E2-4527-8F7F-66A37A4880DA}">
      <dgm:prSet/>
      <dgm:spPr/>
      <dgm:t>
        <a:bodyPr/>
        <a:lstStyle/>
        <a:p>
          <a:endParaRPr lang="hr-HR"/>
        </a:p>
      </dgm:t>
    </dgm:pt>
    <dgm:pt modelId="{88D74BBF-B406-4130-8CBB-E1E588C76C6E}" type="sibTrans" cxnId="{ECA9EDB8-71E2-4527-8F7F-66A37A4880DA}">
      <dgm:prSet/>
      <dgm:spPr/>
      <dgm:t>
        <a:bodyPr/>
        <a:lstStyle/>
        <a:p>
          <a:endParaRPr lang="hr-HR"/>
        </a:p>
      </dgm:t>
    </dgm:pt>
    <dgm:pt modelId="{AE3FB623-234E-4C5B-9EDA-F11E4574B890}">
      <dgm:prSet phldrT="[Tekst]" custT="1"/>
      <dgm:spPr>
        <a:ln>
          <a:solidFill>
            <a:srgbClr val="422C16"/>
          </a:solidFill>
        </a:ln>
      </dgm:spPr>
      <dgm:t>
        <a:bodyPr/>
        <a:lstStyle/>
        <a:p>
          <a:r>
            <a:rPr lang="hr-HR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ZASLUŽNI SU ZA REGULACIJU RAZNIH FIZIOLOŠKIH PROCES POPUT </a:t>
          </a:r>
          <a:r>
            <a:rPr lang="hr-HR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METABOLIZMA, RASTA I RAZVOJA</a:t>
          </a:r>
          <a:r>
            <a:rPr lang="hr-HR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, TE DJELUJU I NA </a:t>
          </a:r>
          <a:r>
            <a:rPr lang="hr-HR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RASPOLOŽENJE </a:t>
          </a:r>
          <a:r>
            <a:rPr lang="hr-HR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OSOBE</a:t>
          </a:r>
        </a:p>
      </dgm:t>
    </dgm:pt>
    <dgm:pt modelId="{F593D407-6A64-4AF7-98C0-BC69F50F5386}" type="parTrans" cxnId="{3E56486A-2425-479F-95B5-2359CC23C27A}">
      <dgm:prSet/>
      <dgm:spPr/>
      <dgm:t>
        <a:bodyPr/>
        <a:lstStyle/>
        <a:p>
          <a:endParaRPr lang="hr-HR"/>
        </a:p>
      </dgm:t>
    </dgm:pt>
    <dgm:pt modelId="{7A8EC926-0256-489E-95BD-904382E99881}" type="sibTrans" cxnId="{3E56486A-2425-479F-95B5-2359CC23C27A}">
      <dgm:prSet/>
      <dgm:spPr/>
      <dgm:t>
        <a:bodyPr/>
        <a:lstStyle/>
        <a:p>
          <a:endParaRPr lang="hr-HR"/>
        </a:p>
      </dgm:t>
    </dgm:pt>
    <dgm:pt modelId="{0D48DFA9-EFB7-4A0F-9161-DAFBAB679C90}" type="pres">
      <dgm:prSet presAssocID="{5333487F-67B0-495E-BC1F-323CB8FE3E1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FF062356-C07E-4B00-A36A-5732BE95275C}" type="pres">
      <dgm:prSet presAssocID="{B5EFDE6D-84BB-40FF-B152-FA700A98E941}" presName="centerShape" presStyleLbl="node0" presStyleIdx="0" presStyleCnt="1"/>
      <dgm:spPr/>
      <dgm:t>
        <a:bodyPr/>
        <a:lstStyle/>
        <a:p>
          <a:endParaRPr lang="hr-HR"/>
        </a:p>
      </dgm:t>
    </dgm:pt>
    <dgm:pt modelId="{B11C1051-C180-4ABD-8CD0-4EE6F9DB5D0A}" type="pres">
      <dgm:prSet presAssocID="{FE6E6008-70F5-4740-B88F-B1ECC4C53AB1}" presName="Name9" presStyleLbl="parChTrans1D2" presStyleIdx="0" presStyleCnt="4"/>
      <dgm:spPr/>
      <dgm:t>
        <a:bodyPr/>
        <a:lstStyle/>
        <a:p>
          <a:endParaRPr lang="hr-HR"/>
        </a:p>
      </dgm:t>
    </dgm:pt>
    <dgm:pt modelId="{04D472D7-80E1-4470-B4C3-DCA57CB8F0B9}" type="pres">
      <dgm:prSet presAssocID="{FE6E6008-70F5-4740-B88F-B1ECC4C53AB1}" presName="connTx" presStyleLbl="parChTrans1D2" presStyleIdx="0" presStyleCnt="4"/>
      <dgm:spPr/>
      <dgm:t>
        <a:bodyPr/>
        <a:lstStyle/>
        <a:p>
          <a:endParaRPr lang="hr-HR"/>
        </a:p>
      </dgm:t>
    </dgm:pt>
    <dgm:pt modelId="{B94BDAD4-2998-46C2-8F1C-4AFBFEE3A8DA}" type="pres">
      <dgm:prSet presAssocID="{FFF5FCD7-CF1B-4745-BBAD-C3BBA8D7DDCE}" presName="node" presStyleLbl="node1" presStyleIdx="0" presStyleCnt="4" custScaleX="132776" custScaleY="11518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C69FF04B-EDCB-42C0-ADFF-1DA6307DCEEF}" type="pres">
      <dgm:prSet presAssocID="{FAD7E61A-111C-441E-AAD5-AB996B490CF8}" presName="Name9" presStyleLbl="parChTrans1D2" presStyleIdx="1" presStyleCnt="4"/>
      <dgm:spPr/>
      <dgm:t>
        <a:bodyPr/>
        <a:lstStyle/>
        <a:p>
          <a:endParaRPr lang="hr-HR"/>
        </a:p>
      </dgm:t>
    </dgm:pt>
    <dgm:pt modelId="{24D40150-0539-4177-B4CD-B3A03BDEDE24}" type="pres">
      <dgm:prSet presAssocID="{FAD7E61A-111C-441E-AAD5-AB996B490CF8}" presName="connTx" presStyleLbl="parChTrans1D2" presStyleIdx="1" presStyleCnt="4"/>
      <dgm:spPr/>
      <dgm:t>
        <a:bodyPr/>
        <a:lstStyle/>
        <a:p>
          <a:endParaRPr lang="hr-HR"/>
        </a:p>
      </dgm:t>
    </dgm:pt>
    <dgm:pt modelId="{8BD58DE7-7C27-4BCF-B447-9DF09727C2D8}" type="pres">
      <dgm:prSet presAssocID="{51292F76-AADA-4B42-B754-1B9F45535A5E}" presName="node" presStyleLbl="node1" presStyleIdx="1" presStyleCnt="4" custScaleX="144209" custScaleY="125013" custRadScaleRad="100663" custRadScaleInc="-278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C567BE29-AE30-44A7-A69E-3A569F1A44F7}" type="pres">
      <dgm:prSet presAssocID="{2FB31E3C-8CB9-4B4F-BECF-7CDA334492FD}" presName="Name9" presStyleLbl="parChTrans1D2" presStyleIdx="2" presStyleCnt="4"/>
      <dgm:spPr/>
      <dgm:t>
        <a:bodyPr/>
        <a:lstStyle/>
        <a:p>
          <a:endParaRPr lang="hr-HR"/>
        </a:p>
      </dgm:t>
    </dgm:pt>
    <dgm:pt modelId="{6A49D0C7-E2AF-4149-866C-D158D4CFD615}" type="pres">
      <dgm:prSet presAssocID="{2FB31E3C-8CB9-4B4F-BECF-7CDA334492FD}" presName="connTx" presStyleLbl="parChTrans1D2" presStyleIdx="2" presStyleCnt="4"/>
      <dgm:spPr/>
      <dgm:t>
        <a:bodyPr/>
        <a:lstStyle/>
        <a:p>
          <a:endParaRPr lang="hr-HR"/>
        </a:p>
      </dgm:t>
    </dgm:pt>
    <dgm:pt modelId="{EF5FEBB5-68FA-49E2-8890-8DD9EE6F4920}" type="pres">
      <dgm:prSet presAssocID="{0A8E499B-8F5C-49C2-96E9-A9E411F37C9F}" presName="node" presStyleLbl="node1" presStyleIdx="2" presStyleCnt="4" custScaleX="140418" custScaleY="103718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25E76C41-2E1A-4B66-BA66-4F99CA158580}" type="pres">
      <dgm:prSet presAssocID="{F593D407-6A64-4AF7-98C0-BC69F50F5386}" presName="Name9" presStyleLbl="parChTrans1D2" presStyleIdx="3" presStyleCnt="4"/>
      <dgm:spPr/>
      <dgm:t>
        <a:bodyPr/>
        <a:lstStyle/>
        <a:p>
          <a:endParaRPr lang="hr-HR"/>
        </a:p>
      </dgm:t>
    </dgm:pt>
    <dgm:pt modelId="{DD5828E0-9698-4081-AA09-10A34DD8FCA8}" type="pres">
      <dgm:prSet presAssocID="{F593D407-6A64-4AF7-98C0-BC69F50F5386}" presName="connTx" presStyleLbl="parChTrans1D2" presStyleIdx="3" presStyleCnt="4"/>
      <dgm:spPr/>
      <dgm:t>
        <a:bodyPr/>
        <a:lstStyle/>
        <a:p>
          <a:endParaRPr lang="hr-HR"/>
        </a:p>
      </dgm:t>
    </dgm:pt>
    <dgm:pt modelId="{040E9A0F-64F8-45A4-9DEF-0DC49CFE472E}" type="pres">
      <dgm:prSet presAssocID="{AE3FB623-234E-4C5B-9EDA-F11E4574B890}" presName="node" presStyleLbl="node1" presStyleIdx="3" presStyleCnt="4" custScaleX="151584" custScaleY="149636" custRadScaleRad="100395" custRadScaleInc="221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70DCAAB1-2712-4AB6-8036-FF982369AD3A}" type="presOf" srcId="{FE6E6008-70F5-4740-B88F-B1ECC4C53AB1}" destId="{04D472D7-80E1-4470-B4C3-DCA57CB8F0B9}" srcOrd="1" destOrd="0" presId="urn:microsoft.com/office/officeart/2005/8/layout/radial1"/>
    <dgm:cxn modelId="{CA59FD66-47FE-4D40-9830-4C723B43EB2D}" type="presOf" srcId="{2FB31E3C-8CB9-4B4F-BECF-7CDA334492FD}" destId="{6A49D0C7-E2AF-4149-866C-D158D4CFD615}" srcOrd="1" destOrd="0" presId="urn:microsoft.com/office/officeart/2005/8/layout/radial1"/>
    <dgm:cxn modelId="{3E56486A-2425-479F-95B5-2359CC23C27A}" srcId="{B5EFDE6D-84BB-40FF-B152-FA700A98E941}" destId="{AE3FB623-234E-4C5B-9EDA-F11E4574B890}" srcOrd="3" destOrd="0" parTransId="{F593D407-6A64-4AF7-98C0-BC69F50F5386}" sibTransId="{7A8EC926-0256-489E-95BD-904382E99881}"/>
    <dgm:cxn modelId="{A612351F-4E5B-4AC9-8F46-21BC90574463}" type="presOf" srcId="{51292F76-AADA-4B42-B754-1B9F45535A5E}" destId="{8BD58DE7-7C27-4BCF-B447-9DF09727C2D8}" srcOrd="0" destOrd="0" presId="urn:microsoft.com/office/officeart/2005/8/layout/radial1"/>
    <dgm:cxn modelId="{07F221B6-F1A0-4A5C-B91D-F51962BCCA19}" type="presOf" srcId="{FAD7E61A-111C-441E-AAD5-AB996B490CF8}" destId="{C69FF04B-EDCB-42C0-ADFF-1DA6307DCEEF}" srcOrd="0" destOrd="0" presId="urn:microsoft.com/office/officeart/2005/8/layout/radial1"/>
    <dgm:cxn modelId="{803684E6-D4D7-40F7-AA47-B3B62E3A7FB6}" srcId="{B5EFDE6D-84BB-40FF-B152-FA700A98E941}" destId="{51292F76-AADA-4B42-B754-1B9F45535A5E}" srcOrd="1" destOrd="0" parTransId="{FAD7E61A-111C-441E-AAD5-AB996B490CF8}" sibTransId="{B3313E54-7B49-48D7-8401-F0FD60EA34EB}"/>
    <dgm:cxn modelId="{5AEA3B85-9557-4050-B099-D49A1AC8A075}" type="presOf" srcId="{5333487F-67B0-495E-BC1F-323CB8FE3E17}" destId="{0D48DFA9-EFB7-4A0F-9161-DAFBAB679C90}" srcOrd="0" destOrd="0" presId="urn:microsoft.com/office/officeart/2005/8/layout/radial1"/>
    <dgm:cxn modelId="{C85A3129-BEBA-46A1-BCA5-7616FA3C35DE}" type="presOf" srcId="{AE3FB623-234E-4C5B-9EDA-F11E4574B890}" destId="{040E9A0F-64F8-45A4-9DEF-0DC49CFE472E}" srcOrd="0" destOrd="0" presId="urn:microsoft.com/office/officeart/2005/8/layout/radial1"/>
    <dgm:cxn modelId="{ECA9EDB8-71E2-4527-8F7F-66A37A4880DA}" srcId="{B5EFDE6D-84BB-40FF-B152-FA700A98E941}" destId="{0A8E499B-8F5C-49C2-96E9-A9E411F37C9F}" srcOrd="2" destOrd="0" parTransId="{2FB31E3C-8CB9-4B4F-BECF-7CDA334492FD}" sibTransId="{88D74BBF-B406-4130-8CBB-E1E588C76C6E}"/>
    <dgm:cxn modelId="{2CB3044C-E162-40EC-B1D0-82AA9C77CFEC}" type="presOf" srcId="{FAD7E61A-111C-441E-AAD5-AB996B490CF8}" destId="{24D40150-0539-4177-B4CD-B3A03BDEDE24}" srcOrd="1" destOrd="0" presId="urn:microsoft.com/office/officeart/2005/8/layout/radial1"/>
    <dgm:cxn modelId="{FC3A8657-08FD-4CB3-A73B-60C7D281C0C3}" type="presOf" srcId="{FE6E6008-70F5-4740-B88F-B1ECC4C53AB1}" destId="{B11C1051-C180-4ABD-8CD0-4EE6F9DB5D0A}" srcOrd="0" destOrd="0" presId="urn:microsoft.com/office/officeart/2005/8/layout/radial1"/>
    <dgm:cxn modelId="{D2CB225E-A72F-478F-94C9-DAE9B93B11A9}" srcId="{B5EFDE6D-84BB-40FF-B152-FA700A98E941}" destId="{FFF5FCD7-CF1B-4745-BBAD-C3BBA8D7DDCE}" srcOrd="0" destOrd="0" parTransId="{FE6E6008-70F5-4740-B88F-B1ECC4C53AB1}" sibTransId="{337BD52B-5B05-42E1-B7E4-126405A5EDBC}"/>
    <dgm:cxn modelId="{6DF49CA3-442F-4837-BF19-4283C2794032}" type="presOf" srcId="{F593D407-6A64-4AF7-98C0-BC69F50F5386}" destId="{25E76C41-2E1A-4B66-BA66-4F99CA158580}" srcOrd="0" destOrd="0" presId="urn:microsoft.com/office/officeart/2005/8/layout/radial1"/>
    <dgm:cxn modelId="{ED338D63-2AF8-43EE-B069-434DCC09CD42}" type="presOf" srcId="{2FB31E3C-8CB9-4B4F-BECF-7CDA334492FD}" destId="{C567BE29-AE30-44A7-A69E-3A569F1A44F7}" srcOrd="0" destOrd="0" presId="urn:microsoft.com/office/officeart/2005/8/layout/radial1"/>
    <dgm:cxn modelId="{DE8F7CD0-AB9A-493F-A08A-4A2A243C0CB3}" type="presOf" srcId="{0A8E499B-8F5C-49C2-96E9-A9E411F37C9F}" destId="{EF5FEBB5-68FA-49E2-8890-8DD9EE6F4920}" srcOrd="0" destOrd="0" presId="urn:microsoft.com/office/officeart/2005/8/layout/radial1"/>
    <dgm:cxn modelId="{24CDF6C0-1BD5-4413-A80E-104E6EBB2483}" type="presOf" srcId="{F593D407-6A64-4AF7-98C0-BC69F50F5386}" destId="{DD5828E0-9698-4081-AA09-10A34DD8FCA8}" srcOrd="1" destOrd="0" presId="urn:microsoft.com/office/officeart/2005/8/layout/radial1"/>
    <dgm:cxn modelId="{B03EFCDF-B6AC-4A24-B8A3-74C6F192AB5B}" type="presOf" srcId="{B5EFDE6D-84BB-40FF-B152-FA700A98E941}" destId="{FF062356-C07E-4B00-A36A-5732BE95275C}" srcOrd="0" destOrd="0" presId="urn:microsoft.com/office/officeart/2005/8/layout/radial1"/>
    <dgm:cxn modelId="{D92028B5-DEAB-4505-AE09-2EA917E47866}" type="presOf" srcId="{FFF5FCD7-CF1B-4745-BBAD-C3BBA8D7DDCE}" destId="{B94BDAD4-2998-46C2-8F1C-4AFBFEE3A8DA}" srcOrd="0" destOrd="0" presId="urn:microsoft.com/office/officeart/2005/8/layout/radial1"/>
    <dgm:cxn modelId="{7EE30927-D9F6-456F-A0D0-E23F3383DC13}" srcId="{5333487F-67B0-495E-BC1F-323CB8FE3E17}" destId="{B5EFDE6D-84BB-40FF-B152-FA700A98E941}" srcOrd="0" destOrd="0" parTransId="{F9EA5AA8-90FC-411F-BFDC-67C0D0C3692D}" sibTransId="{B83C67F5-D5B0-4E25-B16C-73A307769500}"/>
    <dgm:cxn modelId="{2D538A0D-3CBC-4C46-A4CE-B39EEED35973}" srcId="{5333487F-67B0-495E-BC1F-323CB8FE3E17}" destId="{E8B4535C-6ACD-4620-A947-B20E1D372831}" srcOrd="1" destOrd="0" parTransId="{593CCD9A-E418-4BFD-B91F-8BDE2C5839DC}" sibTransId="{AF052218-6D10-4491-8597-CC05A172B18F}"/>
    <dgm:cxn modelId="{0CCC4CD6-B48E-4270-B26B-453E23D4A7E0}" type="presParOf" srcId="{0D48DFA9-EFB7-4A0F-9161-DAFBAB679C90}" destId="{FF062356-C07E-4B00-A36A-5732BE95275C}" srcOrd="0" destOrd="0" presId="urn:microsoft.com/office/officeart/2005/8/layout/radial1"/>
    <dgm:cxn modelId="{9647C43F-90C8-4613-B77B-67CDA33C1846}" type="presParOf" srcId="{0D48DFA9-EFB7-4A0F-9161-DAFBAB679C90}" destId="{B11C1051-C180-4ABD-8CD0-4EE6F9DB5D0A}" srcOrd="1" destOrd="0" presId="urn:microsoft.com/office/officeart/2005/8/layout/radial1"/>
    <dgm:cxn modelId="{D28F12C8-E337-422B-B84B-029A79F32EB2}" type="presParOf" srcId="{B11C1051-C180-4ABD-8CD0-4EE6F9DB5D0A}" destId="{04D472D7-80E1-4470-B4C3-DCA57CB8F0B9}" srcOrd="0" destOrd="0" presId="urn:microsoft.com/office/officeart/2005/8/layout/radial1"/>
    <dgm:cxn modelId="{505BFAF6-2B1B-4D1E-AF5E-EAD3DCD4934C}" type="presParOf" srcId="{0D48DFA9-EFB7-4A0F-9161-DAFBAB679C90}" destId="{B94BDAD4-2998-46C2-8F1C-4AFBFEE3A8DA}" srcOrd="2" destOrd="0" presId="urn:microsoft.com/office/officeart/2005/8/layout/radial1"/>
    <dgm:cxn modelId="{EEC02087-1787-4E45-B15E-56AC73281389}" type="presParOf" srcId="{0D48DFA9-EFB7-4A0F-9161-DAFBAB679C90}" destId="{C69FF04B-EDCB-42C0-ADFF-1DA6307DCEEF}" srcOrd="3" destOrd="0" presId="urn:microsoft.com/office/officeart/2005/8/layout/radial1"/>
    <dgm:cxn modelId="{593AB4D8-E455-4F76-B262-44479446CCB2}" type="presParOf" srcId="{C69FF04B-EDCB-42C0-ADFF-1DA6307DCEEF}" destId="{24D40150-0539-4177-B4CD-B3A03BDEDE24}" srcOrd="0" destOrd="0" presId="urn:microsoft.com/office/officeart/2005/8/layout/radial1"/>
    <dgm:cxn modelId="{715FE129-D0B2-478E-A78E-0F46AAAC1EC9}" type="presParOf" srcId="{0D48DFA9-EFB7-4A0F-9161-DAFBAB679C90}" destId="{8BD58DE7-7C27-4BCF-B447-9DF09727C2D8}" srcOrd="4" destOrd="0" presId="urn:microsoft.com/office/officeart/2005/8/layout/radial1"/>
    <dgm:cxn modelId="{4242DDF2-BB8E-4212-AAC6-895775EE2D72}" type="presParOf" srcId="{0D48DFA9-EFB7-4A0F-9161-DAFBAB679C90}" destId="{C567BE29-AE30-44A7-A69E-3A569F1A44F7}" srcOrd="5" destOrd="0" presId="urn:microsoft.com/office/officeart/2005/8/layout/radial1"/>
    <dgm:cxn modelId="{AD6AC390-E11E-400F-8E42-10A756AAACF1}" type="presParOf" srcId="{C567BE29-AE30-44A7-A69E-3A569F1A44F7}" destId="{6A49D0C7-E2AF-4149-866C-D158D4CFD615}" srcOrd="0" destOrd="0" presId="urn:microsoft.com/office/officeart/2005/8/layout/radial1"/>
    <dgm:cxn modelId="{E63BF13E-CC8D-4EE5-8D17-3C1BF591D1CA}" type="presParOf" srcId="{0D48DFA9-EFB7-4A0F-9161-DAFBAB679C90}" destId="{EF5FEBB5-68FA-49E2-8890-8DD9EE6F4920}" srcOrd="6" destOrd="0" presId="urn:microsoft.com/office/officeart/2005/8/layout/radial1"/>
    <dgm:cxn modelId="{E32924BC-B525-4F53-875C-F6321CC87075}" type="presParOf" srcId="{0D48DFA9-EFB7-4A0F-9161-DAFBAB679C90}" destId="{25E76C41-2E1A-4B66-BA66-4F99CA158580}" srcOrd="7" destOrd="0" presId="urn:microsoft.com/office/officeart/2005/8/layout/radial1"/>
    <dgm:cxn modelId="{BF2448D0-524C-4C2C-A5AA-00A2917BEF5A}" type="presParOf" srcId="{25E76C41-2E1A-4B66-BA66-4F99CA158580}" destId="{DD5828E0-9698-4081-AA09-10A34DD8FCA8}" srcOrd="0" destOrd="0" presId="urn:microsoft.com/office/officeart/2005/8/layout/radial1"/>
    <dgm:cxn modelId="{8B150E3B-0C6B-4296-98D7-2D365F53CDFD}" type="presParOf" srcId="{0D48DFA9-EFB7-4A0F-9161-DAFBAB679C90}" destId="{040E9A0F-64F8-45A4-9DEF-0DC49CFE472E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6457DE-879D-44BF-9471-9F9FB353ECA8}" type="doc">
      <dgm:prSet loTypeId="urn:microsoft.com/office/officeart/2005/8/layout/cycle3" loCatId="cycle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hr-HR"/>
        </a:p>
      </dgm:t>
    </dgm:pt>
    <dgm:pt modelId="{669D513C-8C76-47E2-995A-0DC7B0726EB9}">
      <dgm:prSet phldrT="[Tekst]"/>
      <dgm:spPr/>
      <dgm:t>
        <a:bodyPr/>
        <a:lstStyle/>
        <a:p>
          <a:r>
            <a:rPr lang="hr-HR" dirty="0"/>
            <a:t>HIPOTALAMUS</a:t>
          </a:r>
        </a:p>
      </dgm:t>
    </dgm:pt>
    <dgm:pt modelId="{F4018FD9-E052-4B7D-97F5-414D6639232C}" type="parTrans" cxnId="{5D401667-4CE4-4B85-84E0-FC5CC3EBBFC0}">
      <dgm:prSet/>
      <dgm:spPr/>
      <dgm:t>
        <a:bodyPr/>
        <a:lstStyle/>
        <a:p>
          <a:endParaRPr lang="hr-HR"/>
        </a:p>
      </dgm:t>
    </dgm:pt>
    <dgm:pt modelId="{0054242E-0692-4D64-BE4F-2288B3CE9607}" type="sibTrans" cxnId="{5D401667-4CE4-4B85-84E0-FC5CC3EBBFC0}">
      <dgm:prSet/>
      <dgm:spPr/>
      <dgm:t>
        <a:bodyPr/>
        <a:lstStyle/>
        <a:p>
          <a:endParaRPr lang="hr-HR"/>
        </a:p>
      </dgm:t>
    </dgm:pt>
    <dgm:pt modelId="{4682A51D-6E4A-4278-854D-BE95B1AE64B7}">
      <dgm:prSet phldrT="[Tekst]"/>
      <dgm:spPr/>
      <dgm:t>
        <a:bodyPr/>
        <a:lstStyle/>
        <a:p>
          <a:r>
            <a:rPr lang="hr-HR" dirty="0"/>
            <a:t>HIPOFIZA</a:t>
          </a:r>
        </a:p>
      </dgm:t>
    </dgm:pt>
    <dgm:pt modelId="{6A37CE12-AC6A-420B-9498-0DDCEAA98077}" type="parTrans" cxnId="{ECA4D8F3-97C8-4AB7-B8F4-FF8921BFE4F0}">
      <dgm:prSet/>
      <dgm:spPr/>
      <dgm:t>
        <a:bodyPr/>
        <a:lstStyle/>
        <a:p>
          <a:endParaRPr lang="hr-HR"/>
        </a:p>
      </dgm:t>
    </dgm:pt>
    <dgm:pt modelId="{F78CF1FA-FF21-48E7-8B50-2C4B71BC628A}" type="sibTrans" cxnId="{ECA4D8F3-97C8-4AB7-B8F4-FF8921BFE4F0}">
      <dgm:prSet/>
      <dgm:spPr/>
      <dgm:t>
        <a:bodyPr/>
        <a:lstStyle/>
        <a:p>
          <a:endParaRPr lang="hr-HR"/>
        </a:p>
      </dgm:t>
    </dgm:pt>
    <dgm:pt modelId="{ACA6B1BB-AF5C-464A-9845-A94F3946EE7F}">
      <dgm:prSet phldrT="[Tekst]"/>
      <dgm:spPr/>
      <dgm:t>
        <a:bodyPr/>
        <a:lstStyle/>
        <a:p>
          <a:r>
            <a:rPr lang="hr-HR" dirty="0"/>
            <a:t>GONADOTROPNI HORMONI</a:t>
          </a:r>
        </a:p>
      </dgm:t>
    </dgm:pt>
    <dgm:pt modelId="{A153130A-ADA3-49FF-BF8E-FEEE7A254FE6}" type="parTrans" cxnId="{7636B080-8C1D-4656-9D6E-B4A884179A9B}">
      <dgm:prSet/>
      <dgm:spPr/>
      <dgm:t>
        <a:bodyPr/>
        <a:lstStyle/>
        <a:p>
          <a:endParaRPr lang="hr-HR"/>
        </a:p>
      </dgm:t>
    </dgm:pt>
    <dgm:pt modelId="{A59457C1-22A9-46BC-BD93-A38CAAEAB73F}" type="sibTrans" cxnId="{7636B080-8C1D-4656-9D6E-B4A884179A9B}">
      <dgm:prSet/>
      <dgm:spPr/>
      <dgm:t>
        <a:bodyPr/>
        <a:lstStyle/>
        <a:p>
          <a:endParaRPr lang="hr-HR"/>
        </a:p>
      </dgm:t>
    </dgm:pt>
    <dgm:pt modelId="{26AF63D1-84F0-48DB-87CD-A6891A9512B5}">
      <dgm:prSet phldrT="[Tekst]"/>
      <dgm:spPr/>
      <dgm:t>
        <a:bodyPr/>
        <a:lstStyle/>
        <a:p>
          <a:r>
            <a:rPr lang="hr-HR" dirty="0"/>
            <a:t>POVEĆANO IZLUČIVANJE HORMONA</a:t>
          </a:r>
        </a:p>
      </dgm:t>
    </dgm:pt>
    <dgm:pt modelId="{7E802B93-4BF5-4C22-888B-F5C5C10E5A28}" type="parTrans" cxnId="{1B294AD1-6107-4A28-ACED-74EAA3756A77}">
      <dgm:prSet/>
      <dgm:spPr/>
      <dgm:t>
        <a:bodyPr/>
        <a:lstStyle/>
        <a:p>
          <a:endParaRPr lang="hr-HR"/>
        </a:p>
      </dgm:t>
    </dgm:pt>
    <dgm:pt modelId="{C9D62E4D-1108-4396-81D1-E45A814E07DD}" type="sibTrans" cxnId="{1B294AD1-6107-4A28-ACED-74EAA3756A77}">
      <dgm:prSet/>
      <dgm:spPr/>
      <dgm:t>
        <a:bodyPr/>
        <a:lstStyle/>
        <a:p>
          <a:endParaRPr lang="hr-HR"/>
        </a:p>
      </dgm:t>
    </dgm:pt>
    <dgm:pt modelId="{9BE8E2C3-0508-4F57-A7BB-812EFFE50527}">
      <dgm:prSet phldrT="[Tekst]"/>
      <dgm:spPr/>
      <dgm:t>
        <a:bodyPr/>
        <a:lstStyle/>
        <a:p>
          <a:r>
            <a:rPr lang="hr-HR" dirty="0"/>
            <a:t>TJELESNO SAZRIJEVANJE</a:t>
          </a:r>
        </a:p>
      </dgm:t>
    </dgm:pt>
    <dgm:pt modelId="{FAD03EC7-1B53-4E16-B1FD-4AC3E77FAD2E}" type="parTrans" cxnId="{B822F55E-1EF7-452A-A2D6-375D7364CD72}">
      <dgm:prSet/>
      <dgm:spPr/>
      <dgm:t>
        <a:bodyPr/>
        <a:lstStyle/>
        <a:p>
          <a:endParaRPr lang="hr-HR"/>
        </a:p>
      </dgm:t>
    </dgm:pt>
    <dgm:pt modelId="{1A94A587-8508-4EF9-8394-976FE785CBB9}" type="sibTrans" cxnId="{B822F55E-1EF7-452A-A2D6-375D7364CD72}">
      <dgm:prSet/>
      <dgm:spPr/>
      <dgm:t>
        <a:bodyPr/>
        <a:lstStyle/>
        <a:p>
          <a:endParaRPr lang="hr-HR"/>
        </a:p>
      </dgm:t>
    </dgm:pt>
    <dgm:pt modelId="{A44B2EE8-5AEC-4D64-BF8C-67B8543A3B45}" type="pres">
      <dgm:prSet presAssocID="{6C6457DE-879D-44BF-9471-9F9FB353ECA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614BE10E-E217-4904-A604-96C3180359EE}" type="pres">
      <dgm:prSet presAssocID="{6C6457DE-879D-44BF-9471-9F9FB353ECA8}" presName="cycle" presStyleCnt="0"/>
      <dgm:spPr/>
    </dgm:pt>
    <dgm:pt modelId="{8D424145-7B0E-4FAA-86B9-C9D7AE3D47A9}" type="pres">
      <dgm:prSet presAssocID="{669D513C-8C76-47E2-995A-0DC7B0726EB9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AE512042-E823-431F-8C3B-A771C1E7C9C5}" type="pres">
      <dgm:prSet presAssocID="{0054242E-0692-4D64-BE4F-2288B3CE9607}" presName="sibTransFirstNode" presStyleLbl="bgShp" presStyleIdx="0" presStyleCnt="1"/>
      <dgm:spPr/>
      <dgm:t>
        <a:bodyPr/>
        <a:lstStyle/>
        <a:p>
          <a:endParaRPr lang="hr-HR"/>
        </a:p>
      </dgm:t>
    </dgm:pt>
    <dgm:pt modelId="{B7D9F099-1834-49B3-B427-4F655AEF0B3D}" type="pres">
      <dgm:prSet presAssocID="{4682A51D-6E4A-4278-854D-BE95B1AE64B7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3D3D3913-55D6-40B3-A42C-1DB38AD94059}" type="pres">
      <dgm:prSet presAssocID="{ACA6B1BB-AF5C-464A-9845-A94F3946EE7F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DB550299-B698-48A4-A1D5-FECB4FC063E0}" type="pres">
      <dgm:prSet presAssocID="{26AF63D1-84F0-48DB-87CD-A6891A9512B5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7B67583D-335D-4ACF-88F5-726193816321}" type="pres">
      <dgm:prSet presAssocID="{9BE8E2C3-0508-4F57-A7BB-812EFFE50527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0CE16AA4-A2DF-4168-83D6-1C95CFF98BBC}" type="presOf" srcId="{4682A51D-6E4A-4278-854D-BE95B1AE64B7}" destId="{B7D9F099-1834-49B3-B427-4F655AEF0B3D}" srcOrd="0" destOrd="0" presId="urn:microsoft.com/office/officeart/2005/8/layout/cycle3"/>
    <dgm:cxn modelId="{7636B080-8C1D-4656-9D6E-B4A884179A9B}" srcId="{6C6457DE-879D-44BF-9471-9F9FB353ECA8}" destId="{ACA6B1BB-AF5C-464A-9845-A94F3946EE7F}" srcOrd="2" destOrd="0" parTransId="{A153130A-ADA3-49FF-BF8E-FEEE7A254FE6}" sibTransId="{A59457C1-22A9-46BC-BD93-A38CAAEAB73F}"/>
    <dgm:cxn modelId="{9620E53E-975C-4926-B866-2F6D8D48E33A}" type="presOf" srcId="{26AF63D1-84F0-48DB-87CD-A6891A9512B5}" destId="{DB550299-B698-48A4-A1D5-FECB4FC063E0}" srcOrd="0" destOrd="0" presId="urn:microsoft.com/office/officeart/2005/8/layout/cycle3"/>
    <dgm:cxn modelId="{B822F55E-1EF7-452A-A2D6-375D7364CD72}" srcId="{6C6457DE-879D-44BF-9471-9F9FB353ECA8}" destId="{9BE8E2C3-0508-4F57-A7BB-812EFFE50527}" srcOrd="4" destOrd="0" parTransId="{FAD03EC7-1B53-4E16-B1FD-4AC3E77FAD2E}" sibTransId="{1A94A587-8508-4EF9-8394-976FE785CBB9}"/>
    <dgm:cxn modelId="{5E43F908-B097-47A0-88F7-0D78B991DC70}" type="presOf" srcId="{ACA6B1BB-AF5C-464A-9845-A94F3946EE7F}" destId="{3D3D3913-55D6-40B3-A42C-1DB38AD94059}" srcOrd="0" destOrd="0" presId="urn:microsoft.com/office/officeart/2005/8/layout/cycle3"/>
    <dgm:cxn modelId="{1B294AD1-6107-4A28-ACED-74EAA3756A77}" srcId="{6C6457DE-879D-44BF-9471-9F9FB353ECA8}" destId="{26AF63D1-84F0-48DB-87CD-A6891A9512B5}" srcOrd="3" destOrd="0" parTransId="{7E802B93-4BF5-4C22-888B-F5C5C10E5A28}" sibTransId="{C9D62E4D-1108-4396-81D1-E45A814E07DD}"/>
    <dgm:cxn modelId="{5D401667-4CE4-4B85-84E0-FC5CC3EBBFC0}" srcId="{6C6457DE-879D-44BF-9471-9F9FB353ECA8}" destId="{669D513C-8C76-47E2-995A-0DC7B0726EB9}" srcOrd="0" destOrd="0" parTransId="{F4018FD9-E052-4B7D-97F5-414D6639232C}" sibTransId="{0054242E-0692-4D64-BE4F-2288B3CE9607}"/>
    <dgm:cxn modelId="{BDF7E269-DF97-4AB5-8F1F-6EA1E40713FF}" type="presOf" srcId="{9BE8E2C3-0508-4F57-A7BB-812EFFE50527}" destId="{7B67583D-335D-4ACF-88F5-726193816321}" srcOrd="0" destOrd="0" presId="urn:microsoft.com/office/officeart/2005/8/layout/cycle3"/>
    <dgm:cxn modelId="{0627544C-957C-4756-A9F6-CDDD46210971}" type="presOf" srcId="{0054242E-0692-4D64-BE4F-2288B3CE9607}" destId="{AE512042-E823-431F-8C3B-A771C1E7C9C5}" srcOrd="0" destOrd="0" presId="urn:microsoft.com/office/officeart/2005/8/layout/cycle3"/>
    <dgm:cxn modelId="{7FF51DCE-EB92-4E84-8AE6-5495B0ABA855}" type="presOf" srcId="{669D513C-8C76-47E2-995A-0DC7B0726EB9}" destId="{8D424145-7B0E-4FAA-86B9-C9D7AE3D47A9}" srcOrd="0" destOrd="0" presId="urn:microsoft.com/office/officeart/2005/8/layout/cycle3"/>
    <dgm:cxn modelId="{A0319F8D-04E4-4208-A700-0C3D6C745256}" type="presOf" srcId="{6C6457DE-879D-44BF-9471-9F9FB353ECA8}" destId="{A44B2EE8-5AEC-4D64-BF8C-67B8543A3B45}" srcOrd="0" destOrd="0" presId="urn:microsoft.com/office/officeart/2005/8/layout/cycle3"/>
    <dgm:cxn modelId="{ECA4D8F3-97C8-4AB7-B8F4-FF8921BFE4F0}" srcId="{6C6457DE-879D-44BF-9471-9F9FB353ECA8}" destId="{4682A51D-6E4A-4278-854D-BE95B1AE64B7}" srcOrd="1" destOrd="0" parTransId="{6A37CE12-AC6A-420B-9498-0DDCEAA98077}" sibTransId="{F78CF1FA-FF21-48E7-8B50-2C4B71BC628A}"/>
    <dgm:cxn modelId="{290CAB55-EF35-4FDA-893A-ECC06BF62A24}" type="presParOf" srcId="{A44B2EE8-5AEC-4D64-BF8C-67B8543A3B45}" destId="{614BE10E-E217-4904-A604-96C3180359EE}" srcOrd="0" destOrd="0" presId="urn:microsoft.com/office/officeart/2005/8/layout/cycle3"/>
    <dgm:cxn modelId="{A4ED80BB-1ED5-4CFE-82D4-296A28ABC30B}" type="presParOf" srcId="{614BE10E-E217-4904-A604-96C3180359EE}" destId="{8D424145-7B0E-4FAA-86B9-C9D7AE3D47A9}" srcOrd="0" destOrd="0" presId="urn:microsoft.com/office/officeart/2005/8/layout/cycle3"/>
    <dgm:cxn modelId="{56E8DDC1-25AC-4FEE-8C29-F3F1FF9A7671}" type="presParOf" srcId="{614BE10E-E217-4904-A604-96C3180359EE}" destId="{AE512042-E823-431F-8C3B-A771C1E7C9C5}" srcOrd="1" destOrd="0" presId="urn:microsoft.com/office/officeart/2005/8/layout/cycle3"/>
    <dgm:cxn modelId="{813E599E-5758-49F5-8195-ABE5D4B0289C}" type="presParOf" srcId="{614BE10E-E217-4904-A604-96C3180359EE}" destId="{B7D9F099-1834-49B3-B427-4F655AEF0B3D}" srcOrd="2" destOrd="0" presId="urn:microsoft.com/office/officeart/2005/8/layout/cycle3"/>
    <dgm:cxn modelId="{7102631A-3B57-4A90-BE12-0DCD665D3574}" type="presParOf" srcId="{614BE10E-E217-4904-A604-96C3180359EE}" destId="{3D3D3913-55D6-40B3-A42C-1DB38AD94059}" srcOrd="3" destOrd="0" presId="urn:microsoft.com/office/officeart/2005/8/layout/cycle3"/>
    <dgm:cxn modelId="{577A60DD-00C0-4BBF-8F24-A368D1E30691}" type="presParOf" srcId="{614BE10E-E217-4904-A604-96C3180359EE}" destId="{DB550299-B698-48A4-A1D5-FECB4FC063E0}" srcOrd="4" destOrd="0" presId="urn:microsoft.com/office/officeart/2005/8/layout/cycle3"/>
    <dgm:cxn modelId="{CF6BB431-EB7E-43C9-82BA-29FF21F50CB1}" type="presParOf" srcId="{614BE10E-E217-4904-A604-96C3180359EE}" destId="{7B67583D-335D-4ACF-88F5-726193816321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B3261C-CCA9-4CBF-9CC5-64E3EE4B5824}" type="doc">
      <dgm:prSet loTypeId="urn:microsoft.com/office/officeart/2008/layout/AlternatingHexagons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hr-HR"/>
        </a:p>
      </dgm:t>
    </dgm:pt>
    <dgm:pt modelId="{C2D74E61-B34C-4836-AA20-746AC82E9389}">
      <dgm:prSet phldrT="[Tekst]"/>
      <dgm:spPr/>
      <dgm:t>
        <a:bodyPr/>
        <a:lstStyle/>
        <a:p>
          <a:r>
            <a:rPr lang="hr-HR" dirty="0">
              <a:latin typeface="+mn-lt"/>
            </a:rPr>
            <a:t>HORMON RASTA</a:t>
          </a:r>
        </a:p>
      </dgm:t>
    </dgm:pt>
    <dgm:pt modelId="{CC3FF674-DA28-45D5-97CC-FC88E19E1EA7}" type="parTrans" cxnId="{70B12C8D-824A-46B1-A2D3-2FAA3784FE36}">
      <dgm:prSet/>
      <dgm:spPr/>
      <dgm:t>
        <a:bodyPr/>
        <a:lstStyle/>
        <a:p>
          <a:endParaRPr lang="hr-HR"/>
        </a:p>
      </dgm:t>
    </dgm:pt>
    <dgm:pt modelId="{37725820-94E6-49D2-A832-E7C24047C386}" type="sibTrans" cxnId="{70B12C8D-824A-46B1-A2D3-2FAA3784FE36}">
      <dgm:prSet/>
      <dgm:spPr/>
      <dgm:t>
        <a:bodyPr/>
        <a:lstStyle/>
        <a:p>
          <a:endParaRPr lang="hr-HR"/>
        </a:p>
      </dgm:t>
    </dgm:pt>
    <dgm:pt modelId="{901B5324-DCD7-48F1-BC57-C954B2199540}">
      <dgm:prSet phldrT="[Tekst]"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TIROKSIN</a:t>
          </a:r>
        </a:p>
      </dgm:t>
    </dgm:pt>
    <dgm:pt modelId="{F4A4D452-D505-4A3A-B3CD-9069DA725BA5}" type="parTrans" cxnId="{996F9D89-B2EF-46D4-91F9-B851DE0BF0D6}">
      <dgm:prSet/>
      <dgm:spPr/>
      <dgm:t>
        <a:bodyPr/>
        <a:lstStyle/>
        <a:p>
          <a:endParaRPr lang="hr-HR"/>
        </a:p>
      </dgm:t>
    </dgm:pt>
    <dgm:pt modelId="{2FDBDCA9-BB57-49B3-AA84-FD9FDB239659}" type="sibTrans" cxnId="{996F9D89-B2EF-46D4-91F9-B851DE0BF0D6}">
      <dgm:prSet/>
      <dgm:spPr/>
      <dgm:t>
        <a:bodyPr/>
        <a:lstStyle/>
        <a:p>
          <a:endParaRPr lang="hr-HR"/>
        </a:p>
      </dgm:t>
    </dgm:pt>
    <dgm:pt modelId="{26A5BBB3-8762-4CCD-BCAB-E93DB2155185}" type="pres">
      <dgm:prSet presAssocID="{56B3261C-CCA9-4CBF-9CC5-64E3EE4B5824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hr-HR"/>
        </a:p>
      </dgm:t>
    </dgm:pt>
    <dgm:pt modelId="{A017FD35-2AB6-493D-9723-22CDC3332410}" type="pres">
      <dgm:prSet presAssocID="{C2D74E61-B34C-4836-AA20-746AC82E9389}" presName="composite" presStyleCnt="0"/>
      <dgm:spPr/>
    </dgm:pt>
    <dgm:pt modelId="{BD6EF645-3FD5-434A-B361-A380E98FFA27}" type="pres">
      <dgm:prSet presAssocID="{C2D74E61-B34C-4836-AA20-746AC82E9389}" presName="Parent1" presStyleLbl="node1" presStyleIdx="0" presStyleCnt="4" custScaleX="158654" custScaleY="113939" custLinFactX="-47783" custLinFactNeighborX="-100000" custLinFactNeighborY="-60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EAF9389C-4492-46A3-9DB9-D9E165946EB1}" type="pres">
      <dgm:prSet presAssocID="{C2D74E61-B34C-4836-AA20-746AC82E9389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19B0891D-EF1F-49EB-AF7C-A85B90ACD108}" type="pres">
      <dgm:prSet presAssocID="{C2D74E61-B34C-4836-AA20-746AC82E9389}" presName="BalanceSpacing" presStyleCnt="0"/>
      <dgm:spPr/>
    </dgm:pt>
    <dgm:pt modelId="{00F3EEA0-5851-4E81-897A-2CAA79B3E06D}" type="pres">
      <dgm:prSet presAssocID="{C2D74E61-B34C-4836-AA20-746AC82E9389}" presName="BalanceSpacing1" presStyleCnt="0"/>
      <dgm:spPr/>
    </dgm:pt>
    <dgm:pt modelId="{64F866BF-C055-4626-8781-1B0B04AE3E11}" type="pres">
      <dgm:prSet presAssocID="{37725820-94E6-49D2-A832-E7C24047C386}" presName="Accent1Text" presStyleLbl="node1" presStyleIdx="1" presStyleCnt="4" custScaleX="175890" custScaleY="103653" custLinFactX="15770" custLinFactNeighborX="100000" custLinFactNeighborY="-871"/>
      <dgm:spPr/>
      <dgm:t>
        <a:bodyPr/>
        <a:lstStyle/>
        <a:p>
          <a:endParaRPr lang="hr-HR"/>
        </a:p>
      </dgm:t>
    </dgm:pt>
    <dgm:pt modelId="{0B37C81C-1B23-4E0D-893C-4938D6F2CDAB}" type="pres">
      <dgm:prSet presAssocID="{37725820-94E6-49D2-A832-E7C24047C386}" presName="spaceBetweenRectangles" presStyleCnt="0"/>
      <dgm:spPr/>
    </dgm:pt>
    <dgm:pt modelId="{A66C0866-905B-4B09-BD92-2D1B8BBEF6EE}" type="pres">
      <dgm:prSet presAssocID="{901B5324-DCD7-48F1-BC57-C954B2199540}" presName="composite" presStyleCnt="0"/>
      <dgm:spPr/>
    </dgm:pt>
    <dgm:pt modelId="{5143937F-E895-4B0A-A108-9276762ACF0E}" type="pres">
      <dgm:prSet presAssocID="{901B5324-DCD7-48F1-BC57-C954B2199540}" presName="Parent1" presStyleLbl="node1" presStyleIdx="2" presStyleCnt="4" custScaleX="177376" custScaleY="105298" custLinFactNeighborX="-89161" custLinFactNeighborY="321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7A7CE700-7DEC-4CB0-9071-FD322B38EAE8}" type="pres">
      <dgm:prSet presAssocID="{901B5324-DCD7-48F1-BC57-C954B2199540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34273D3C-9388-4815-B356-D9E1E2C49A19}" type="pres">
      <dgm:prSet presAssocID="{901B5324-DCD7-48F1-BC57-C954B2199540}" presName="BalanceSpacing" presStyleCnt="0"/>
      <dgm:spPr/>
    </dgm:pt>
    <dgm:pt modelId="{C18419CC-1317-4AC7-A36A-0EEE13B665F0}" type="pres">
      <dgm:prSet presAssocID="{901B5324-DCD7-48F1-BC57-C954B2199540}" presName="BalanceSpacing1" presStyleCnt="0"/>
      <dgm:spPr/>
    </dgm:pt>
    <dgm:pt modelId="{579D9D7C-A34D-4806-BD70-5C0AD282BBB5}" type="pres">
      <dgm:prSet presAssocID="{2FDBDCA9-BB57-49B3-AA84-FD9FDB239659}" presName="Accent1Text" presStyleLbl="node1" presStyleIdx="3" presStyleCnt="4" custScaleX="166438" custLinFactNeighborX="-44473" custLinFactNeighborY="569"/>
      <dgm:spPr/>
      <dgm:t>
        <a:bodyPr/>
        <a:lstStyle/>
        <a:p>
          <a:endParaRPr lang="hr-HR"/>
        </a:p>
      </dgm:t>
    </dgm:pt>
  </dgm:ptLst>
  <dgm:cxnLst>
    <dgm:cxn modelId="{E0659461-40F1-40E7-81E4-9450BB6F29B8}" type="presOf" srcId="{37725820-94E6-49D2-A832-E7C24047C386}" destId="{64F866BF-C055-4626-8781-1B0B04AE3E11}" srcOrd="0" destOrd="0" presId="urn:microsoft.com/office/officeart/2008/layout/AlternatingHexagons"/>
    <dgm:cxn modelId="{01A352C6-6630-42E9-9FBF-4E8F16AB8C4C}" type="presOf" srcId="{56B3261C-CCA9-4CBF-9CC5-64E3EE4B5824}" destId="{26A5BBB3-8762-4CCD-BCAB-E93DB2155185}" srcOrd="0" destOrd="0" presId="urn:microsoft.com/office/officeart/2008/layout/AlternatingHexagons"/>
    <dgm:cxn modelId="{996F9D89-B2EF-46D4-91F9-B851DE0BF0D6}" srcId="{56B3261C-CCA9-4CBF-9CC5-64E3EE4B5824}" destId="{901B5324-DCD7-48F1-BC57-C954B2199540}" srcOrd="1" destOrd="0" parTransId="{F4A4D452-D505-4A3A-B3CD-9069DA725BA5}" sibTransId="{2FDBDCA9-BB57-49B3-AA84-FD9FDB239659}"/>
    <dgm:cxn modelId="{237CA567-3941-4B1C-8AE7-4C3690E321EE}" type="presOf" srcId="{901B5324-DCD7-48F1-BC57-C954B2199540}" destId="{5143937F-E895-4B0A-A108-9276762ACF0E}" srcOrd="0" destOrd="0" presId="urn:microsoft.com/office/officeart/2008/layout/AlternatingHexagons"/>
    <dgm:cxn modelId="{70B12C8D-824A-46B1-A2D3-2FAA3784FE36}" srcId="{56B3261C-CCA9-4CBF-9CC5-64E3EE4B5824}" destId="{C2D74E61-B34C-4836-AA20-746AC82E9389}" srcOrd="0" destOrd="0" parTransId="{CC3FF674-DA28-45D5-97CC-FC88E19E1EA7}" sibTransId="{37725820-94E6-49D2-A832-E7C24047C386}"/>
    <dgm:cxn modelId="{21C4F68E-9CF1-4819-84FC-60A4F736BCBE}" type="presOf" srcId="{2FDBDCA9-BB57-49B3-AA84-FD9FDB239659}" destId="{579D9D7C-A34D-4806-BD70-5C0AD282BBB5}" srcOrd="0" destOrd="0" presId="urn:microsoft.com/office/officeart/2008/layout/AlternatingHexagons"/>
    <dgm:cxn modelId="{F58E5C55-90B8-4B21-953B-94B668D3B16B}" type="presOf" srcId="{C2D74E61-B34C-4836-AA20-746AC82E9389}" destId="{BD6EF645-3FD5-434A-B361-A380E98FFA27}" srcOrd="0" destOrd="0" presId="urn:microsoft.com/office/officeart/2008/layout/AlternatingHexagons"/>
    <dgm:cxn modelId="{2917CD08-981C-477F-86AB-7BC5CFBFAB91}" type="presParOf" srcId="{26A5BBB3-8762-4CCD-BCAB-E93DB2155185}" destId="{A017FD35-2AB6-493D-9723-22CDC3332410}" srcOrd="0" destOrd="0" presId="urn:microsoft.com/office/officeart/2008/layout/AlternatingHexagons"/>
    <dgm:cxn modelId="{FD8D4D66-FCC1-4334-B793-44371B016601}" type="presParOf" srcId="{A017FD35-2AB6-493D-9723-22CDC3332410}" destId="{BD6EF645-3FD5-434A-B361-A380E98FFA27}" srcOrd="0" destOrd="0" presId="urn:microsoft.com/office/officeart/2008/layout/AlternatingHexagons"/>
    <dgm:cxn modelId="{14E206FD-EB2E-4559-A400-4FDF9724FEA9}" type="presParOf" srcId="{A017FD35-2AB6-493D-9723-22CDC3332410}" destId="{EAF9389C-4492-46A3-9DB9-D9E165946EB1}" srcOrd="1" destOrd="0" presId="urn:microsoft.com/office/officeart/2008/layout/AlternatingHexagons"/>
    <dgm:cxn modelId="{DFBA3112-5C5F-4E03-9518-49C779924B95}" type="presParOf" srcId="{A017FD35-2AB6-493D-9723-22CDC3332410}" destId="{19B0891D-EF1F-49EB-AF7C-A85B90ACD108}" srcOrd="2" destOrd="0" presId="urn:microsoft.com/office/officeart/2008/layout/AlternatingHexagons"/>
    <dgm:cxn modelId="{2CB0A96C-1000-4BB3-92DA-6D755F7085B3}" type="presParOf" srcId="{A017FD35-2AB6-493D-9723-22CDC3332410}" destId="{00F3EEA0-5851-4E81-897A-2CAA79B3E06D}" srcOrd="3" destOrd="0" presId="urn:microsoft.com/office/officeart/2008/layout/AlternatingHexagons"/>
    <dgm:cxn modelId="{4F888595-F3AB-40F5-9E5A-3131C605CAB7}" type="presParOf" srcId="{A017FD35-2AB6-493D-9723-22CDC3332410}" destId="{64F866BF-C055-4626-8781-1B0B04AE3E11}" srcOrd="4" destOrd="0" presId="urn:microsoft.com/office/officeart/2008/layout/AlternatingHexagons"/>
    <dgm:cxn modelId="{580CF38A-7166-40A7-AF2C-77064C6182D7}" type="presParOf" srcId="{26A5BBB3-8762-4CCD-BCAB-E93DB2155185}" destId="{0B37C81C-1B23-4E0D-893C-4938D6F2CDAB}" srcOrd="1" destOrd="0" presId="urn:microsoft.com/office/officeart/2008/layout/AlternatingHexagons"/>
    <dgm:cxn modelId="{8228C0BF-E539-4587-8E2A-FDB99BA4768C}" type="presParOf" srcId="{26A5BBB3-8762-4CCD-BCAB-E93DB2155185}" destId="{A66C0866-905B-4B09-BD92-2D1B8BBEF6EE}" srcOrd="2" destOrd="0" presId="urn:microsoft.com/office/officeart/2008/layout/AlternatingHexagons"/>
    <dgm:cxn modelId="{634E63B7-A29A-4FA7-9586-9A9A57C5AB64}" type="presParOf" srcId="{A66C0866-905B-4B09-BD92-2D1B8BBEF6EE}" destId="{5143937F-E895-4B0A-A108-9276762ACF0E}" srcOrd="0" destOrd="0" presId="urn:microsoft.com/office/officeart/2008/layout/AlternatingHexagons"/>
    <dgm:cxn modelId="{51705942-2256-4DEA-A940-961FF1AE0AEF}" type="presParOf" srcId="{A66C0866-905B-4B09-BD92-2D1B8BBEF6EE}" destId="{7A7CE700-7DEC-4CB0-9071-FD322B38EAE8}" srcOrd="1" destOrd="0" presId="urn:microsoft.com/office/officeart/2008/layout/AlternatingHexagons"/>
    <dgm:cxn modelId="{3731590D-C9F5-496B-BD8B-5832151FCD1B}" type="presParOf" srcId="{A66C0866-905B-4B09-BD92-2D1B8BBEF6EE}" destId="{34273D3C-9388-4815-B356-D9E1E2C49A19}" srcOrd="2" destOrd="0" presId="urn:microsoft.com/office/officeart/2008/layout/AlternatingHexagons"/>
    <dgm:cxn modelId="{4F4CAAAF-A863-474B-BFE0-ED01CAFF1D0D}" type="presParOf" srcId="{A66C0866-905B-4B09-BD92-2D1B8BBEF6EE}" destId="{C18419CC-1317-4AC7-A36A-0EEE13B665F0}" srcOrd="3" destOrd="0" presId="urn:microsoft.com/office/officeart/2008/layout/AlternatingHexagons"/>
    <dgm:cxn modelId="{1CF5F67C-F1A3-4CB7-BAFC-7BD339B5F8AE}" type="presParOf" srcId="{A66C0866-905B-4B09-BD92-2D1B8BBEF6EE}" destId="{579D9D7C-A34D-4806-BD70-5C0AD282BBB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48DA73-F5A6-473B-9BFA-8E57AC50EF73}" type="doc">
      <dgm:prSet loTypeId="urn:microsoft.com/office/officeart/2005/8/layout/default#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hr-HR"/>
        </a:p>
      </dgm:t>
    </dgm:pt>
    <dgm:pt modelId="{B56D91C9-8084-4391-A1C2-44A8B55F4E8D}">
      <dgm:prSet phldrT="[Tekst]"/>
      <dgm:spPr/>
      <dgm:t>
        <a:bodyPr/>
        <a:lstStyle/>
        <a:p>
          <a:r>
            <a:rPr lang="hr-HR" dirty="0"/>
            <a:t>POJAČANO IZLUČIVANJE ESTROGENA I PROGESTERONA</a:t>
          </a:r>
        </a:p>
      </dgm:t>
    </dgm:pt>
    <dgm:pt modelId="{6FE1D01D-F529-4ED6-BF8A-7D376BEDCB3A}" type="parTrans" cxnId="{EF198DFD-9DC1-4288-B440-A589B0C013A8}">
      <dgm:prSet/>
      <dgm:spPr/>
      <dgm:t>
        <a:bodyPr/>
        <a:lstStyle/>
        <a:p>
          <a:endParaRPr lang="hr-HR"/>
        </a:p>
      </dgm:t>
    </dgm:pt>
    <dgm:pt modelId="{35BF14F6-963F-4773-86B1-759C237919E7}" type="sibTrans" cxnId="{EF198DFD-9DC1-4288-B440-A589B0C013A8}">
      <dgm:prSet/>
      <dgm:spPr/>
      <dgm:t>
        <a:bodyPr/>
        <a:lstStyle/>
        <a:p>
          <a:endParaRPr lang="hr-HR"/>
        </a:p>
      </dgm:t>
    </dgm:pt>
    <dgm:pt modelId="{7964B81C-812E-491D-827A-558AC64BED9D}">
      <dgm:prSet phldrT="[Tekst]"/>
      <dgm:spPr/>
      <dgm:t>
        <a:bodyPr/>
        <a:lstStyle/>
        <a:p>
          <a:r>
            <a:rPr lang="hr-HR" dirty="0"/>
            <a:t>NAGLI PORAST UNUTARNJIH I VANJSKIH SPOLNIH ORGANA</a:t>
          </a:r>
        </a:p>
      </dgm:t>
    </dgm:pt>
    <dgm:pt modelId="{8CB92135-5DBB-4640-9DA8-5A20BECFCF75}" type="parTrans" cxnId="{AEB5795F-B8DD-4771-8E54-0CBC76E3B9C8}">
      <dgm:prSet/>
      <dgm:spPr/>
      <dgm:t>
        <a:bodyPr/>
        <a:lstStyle/>
        <a:p>
          <a:endParaRPr lang="hr-HR"/>
        </a:p>
      </dgm:t>
    </dgm:pt>
    <dgm:pt modelId="{958C7012-9089-40E5-AEF7-61B807FCF735}" type="sibTrans" cxnId="{AEB5795F-B8DD-4771-8E54-0CBC76E3B9C8}">
      <dgm:prSet/>
      <dgm:spPr/>
      <dgm:t>
        <a:bodyPr/>
        <a:lstStyle/>
        <a:p>
          <a:endParaRPr lang="hr-HR"/>
        </a:p>
      </dgm:t>
    </dgm:pt>
    <dgm:pt modelId="{A24F2D2E-7D12-4598-9E73-1F3E696CB52E}">
      <dgm:prSet phldrT="[Tekst]"/>
      <dgm:spPr/>
      <dgm:t>
        <a:bodyPr/>
        <a:lstStyle/>
        <a:p>
          <a:r>
            <a:rPr lang="hr-HR" dirty="0"/>
            <a:t>POJAVA MENSTRUACIJE</a:t>
          </a:r>
        </a:p>
      </dgm:t>
    </dgm:pt>
    <dgm:pt modelId="{97CBB9EC-AD84-4EAF-AA74-97F2EE544F03}" type="parTrans" cxnId="{CF1A6F32-F38B-4368-B902-ADF77C95801C}">
      <dgm:prSet/>
      <dgm:spPr/>
      <dgm:t>
        <a:bodyPr/>
        <a:lstStyle/>
        <a:p>
          <a:endParaRPr lang="hr-HR"/>
        </a:p>
      </dgm:t>
    </dgm:pt>
    <dgm:pt modelId="{D4BAB7C8-3CC2-4C72-92FA-E6C5A3288F7A}" type="sibTrans" cxnId="{CF1A6F32-F38B-4368-B902-ADF77C95801C}">
      <dgm:prSet/>
      <dgm:spPr/>
      <dgm:t>
        <a:bodyPr/>
        <a:lstStyle/>
        <a:p>
          <a:endParaRPr lang="hr-HR"/>
        </a:p>
      </dgm:t>
    </dgm:pt>
    <dgm:pt modelId="{951E0385-FA86-4D1F-87F7-9DEEBFA31B89}">
      <dgm:prSet phldrT="[Tekst]"/>
      <dgm:spPr/>
      <dgm:t>
        <a:bodyPr/>
        <a:lstStyle/>
        <a:p>
          <a:r>
            <a:rPr lang="hr-HR" dirty="0"/>
            <a:t>RAZVOJ GRUDI</a:t>
          </a:r>
        </a:p>
      </dgm:t>
    </dgm:pt>
    <dgm:pt modelId="{65D73A98-B5DD-44C2-AA9C-B3C40100CC34}" type="parTrans" cxnId="{BBA0FCCA-842C-4B92-9693-4763157E05DC}">
      <dgm:prSet/>
      <dgm:spPr/>
      <dgm:t>
        <a:bodyPr/>
        <a:lstStyle/>
        <a:p>
          <a:endParaRPr lang="hr-HR"/>
        </a:p>
      </dgm:t>
    </dgm:pt>
    <dgm:pt modelId="{FFABF3C4-B601-4244-8FCF-BD0029708DF0}" type="sibTrans" cxnId="{BBA0FCCA-842C-4B92-9693-4763157E05DC}">
      <dgm:prSet/>
      <dgm:spPr/>
      <dgm:t>
        <a:bodyPr/>
        <a:lstStyle/>
        <a:p>
          <a:endParaRPr lang="hr-HR"/>
        </a:p>
      </dgm:t>
    </dgm:pt>
    <dgm:pt modelId="{8AC5750A-0DAC-4037-B4EE-C7E81E943D61}">
      <dgm:prSet phldrT="[Tekst]"/>
      <dgm:spPr/>
      <dgm:t>
        <a:bodyPr/>
        <a:lstStyle/>
        <a:p>
          <a:r>
            <a:rPr lang="hr-HR" dirty="0"/>
            <a:t>PUBERTET U DJEVOJČICA SE JAVLJA OKO 10. GODINE ŽIVOTA</a:t>
          </a:r>
        </a:p>
      </dgm:t>
    </dgm:pt>
    <dgm:pt modelId="{719C087B-28B0-4518-A37F-C2EF155C9183}" type="parTrans" cxnId="{9860F255-A10F-4F9F-837B-160A61E58C24}">
      <dgm:prSet/>
      <dgm:spPr/>
      <dgm:t>
        <a:bodyPr/>
        <a:lstStyle/>
        <a:p>
          <a:endParaRPr lang="hr-HR"/>
        </a:p>
      </dgm:t>
    </dgm:pt>
    <dgm:pt modelId="{336F2E13-378E-4868-93C9-0D6D96049ACB}" type="sibTrans" cxnId="{9860F255-A10F-4F9F-837B-160A61E58C24}">
      <dgm:prSet/>
      <dgm:spPr/>
      <dgm:t>
        <a:bodyPr/>
        <a:lstStyle/>
        <a:p>
          <a:endParaRPr lang="hr-HR"/>
        </a:p>
      </dgm:t>
    </dgm:pt>
    <dgm:pt modelId="{08978FE9-0DCA-4541-88B7-2A308AD4B261}" type="pres">
      <dgm:prSet presAssocID="{0348DA73-F5A6-473B-9BFA-8E57AC50EF7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4121BEF5-4C80-4546-B722-AF863744231C}" type="pres">
      <dgm:prSet presAssocID="{8AC5750A-0DAC-4037-B4EE-C7E81E943D6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EBD935D-4A50-4029-8E0F-6D92B8A13CE4}" type="pres">
      <dgm:prSet presAssocID="{336F2E13-378E-4868-93C9-0D6D96049ACB}" presName="sibTrans" presStyleCnt="0"/>
      <dgm:spPr/>
    </dgm:pt>
    <dgm:pt modelId="{9073DE6B-9742-4B88-A73A-E114E7C92472}" type="pres">
      <dgm:prSet presAssocID="{B56D91C9-8084-4391-A1C2-44A8B55F4E8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D28532E4-116E-40B2-A9AC-C47A3CE7061F}" type="pres">
      <dgm:prSet presAssocID="{35BF14F6-963F-4773-86B1-759C237919E7}" presName="sibTrans" presStyleCnt="0"/>
      <dgm:spPr/>
    </dgm:pt>
    <dgm:pt modelId="{00B24E50-980E-4A31-B1F7-55C89FE929A1}" type="pres">
      <dgm:prSet presAssocID="{7964B81C-812E-491D-827A-558AC64BED9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FF3E49BB-423B-4CBE-A588-500724BEAA91}" type="pres">
      <dgm:prSet presAssocID="{958C7012-9089-40E5-AEF7-61B807FCF735}" presName="sibTrans" presStyleCnt="0"/>
      <dgm:spPr/>
    </dgm:pt>
    <dgm:pt modelId="{0B4B723C-1B87-43C7-A744-DAC926318EEE}" type="pres">
      <dgm:prSet presAssocID="{A24F2D2E-7D12-4598-9E73-1F3E696CB52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3165F490-3389-46B4-B554-ADEF4950A379}" type="pres">
      <dgm:prSet presAssocID="{D4BAB7C8-3CC2-4C72-92FA-E6C5A3288F7A}" presName="sibTrans" presStyleCnt="0"/>
      <dgm:spPr/>
    </dgm:pt>
    <dgm:pt modelId="{E704A1EF-788A-46EB-AA65-753FE0EC1220}" type="pres">
      <dgm:prSet presAssocID="{951E0385-FA86-4D1F-87F7-9DEEBFA31B8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AEB5795F-B8DD-4771-8E54-0CBC76E3B9C8}" srcId="{0348DA73-F5A6-473B-9BFA-8E57AC50EF73}" destId="{7964B81C-812E-491D-827A-558AC64BED9D}" srcOrd="2" destOrd="0" parTransId="{8CB92135-5DBB-4640-9DA8-5A20BECFCF75}" sibTransId="{958C7012-9089-40E5-AEF7-61B807FCF735}"/>
    <dgm:cxn modelId="{9860F255-A10F-4F9F-837B-160A61E58C24}" srcId="{0348DA73-F5A6-473B-9BFA-8E57AC50EF73}" destId="{8AC5750A-0DAC-4037-B4EE-C7E81E943D61}" srcOrd="0" destOrd="0" parTransId="{719C087B-28B0-4518-A37F-C2EF155C9183}" sibTransId="{336F2E13-378E-4868-93C9-0D6D96049ACB}"/>
    <dgm:cxn modelId="{C5A489A4-D5E2-471A-8B4D-F585B286557E}" type="presOf" srcId="{A24F2D2E-7D12-4598-9E73-1F3E696CB52E}" destId="{0B4B723C-1B87-43C7-A744-DAC926318EEE}" srcOrd="0" destOrd="0" presId="urn:microsoft.com/office/officeart/2005/8/layout/default#2"/>
    <dgm:cxn modelId="{53490558-6895-4E51-91F7-2BF5C48A077C}" type="presOf" srcId="{951E0385-FA86-4D1F-87F7-9DEEBFA31B89}" destId="{E704A1EF-788A-46EB-AA65-753FE0EC1220}" srcOrd="0" destOrd="0" presId="urn:microsoft.com/office/officeart/2005/8/layout/default#2"/>
    <dgm:cxn modelId="{FA6400D0-2DD2-4732-BB41-023AE815A084}" type="presOf" srcId="{8AC5750A-0DAC-4037-B4EE-C7E81E943D61}" destId="{4121BEF5-4C80-4546-B722-AF863744231C}" srcOrd="0" destOrd="0" presId="urn:microsoft.com/office/officeart/2005/8/layout/default#2"/>
    <dgm:cxn modelId="{970C7AF8-2F15-4FD9-95A1-619D346D4E03}" type="presOf" srcId="{7964B81C-812E-491D-827A-558AC64BED9D}" destId="{00B24E50-980E-4A31-B1F7-55C89FE929A1}" srcOrd="0" destOrd="0" presId="urn:microsoft.com/office/officeart/2005/8/layout/default#2"/>
    <dgm:cxn modelId="{EF198DFD-9DC1-4288-B440-A589B0C013A8}" srcId="{0348DA73-F5A6-473B-9BFA-8E57AC50EF73}" destId="{B56D91C9-8084-4391-A1C2-44A8B55F4E8D}" srcOrd="1" destOrd="0" parTransId="{6FE1D01D-F529-4ED6-BF8A-7D376BEDCB3A}" sibTransId="{35BF14F6-963F-4773-86B1-759C237919E7}"/>
    <dgm:cxn modelId="{BBA0FCCA-842C-4B92-9693-4763157E05DC}" srcId="{0348DA73-F5A6-473B-9BFA-8E57AC50EF73}" destId="{951E0385-FA86-4D1F-87F7-9DEEBFA31B89}" srcOrd="4" destOrd="0" parTransId="{65D73A98-B5DD-44C2-AA9C-B3C40100CC34}" sibTransId="{FFABF3C4-B601-4244-8FCF-BD0029708DF0}"/>
    <dgm:cxn modelId="{26D1A5FA-FB08-4FED-AE74-73BC83E10E7E}" type="presOf" srcId="{0348DA73-F5A6-473B-9BFA-8E57AC50EF73}" destId="{08978FE9-0DCA-4541-88B7-2A308AD4B261}" srcOrd="0" destOrd="0" presId="urn:microsoft.com/office/officeart/2005/8/layout/default#2"/>
    <dgm:cxn modelId="{CF1A6F32-F38B-4368-B902-ADF77C95801C}" srcId="{0348DA73-F5A6-473B-9BFA-8E57AC50EF73}" destId="{A24F2D2E-7D12-4598-9E73-1F3E696CB52E}" srcOrd="3" destOrd="0" parTransId="{97CBB9EC-AD84-4EAF-AA74-97F2EE544F03}" sibTransId="{D4BAB7C8-3CC2-4C72-92FA-E6C5A3288F7A}"/>
    <dgm:cxn modelId="{B70A7CCD-39FB-49C6-B5B0-A86C59D280E0}" type="presOf" srcId="{B56D91C9-8084-4391-A1C2-44A8B55F4E8D}" destId="{9073DE6B-9742-4B88-A73A-E114E7C92472}" srcOrd="0" destOrd="0" presId="urn:microsoft.com/office/officeart/2005/8/layout/default#2"/>
    <dgm:cxn modelId="{0D57D2C3-9849-4A13-9866-CDD3FC56D41C}" type="presParOf" srcId="{08978FE9-0DCA-4541-88B7-2A308AD4B261}" destId="{4121BEF5-4C80-4546-B722-AF863744231C}" srcOrd="0" destOrd="0" presId="urn:microsoft.com/office/officeart/2005/8/layout/default#2"/>
    <dgm:cxn modelId="{B48AB721-E9D9-4DEF-9290-D103D3EADB42}" type="presParOf" srcId="{08978FE9-0DCA-4541-88B7-2A308AD4B261}" destId="{4EBD935D-4A50-4029-8E0F-6D92B8A13CE4}" srcOrd="1" destOrd="0" presId="urn:microsoft.com/office/officeart/2005/8/layout/default#2"/>
    <dgm:cxn modelId="{8B4CE510-7C42-47B2-B048-9CFF64F73C8E}" type="presParOf" srcId="{08978FE9-0DCA-4541-88B7-2A308AD4B261}" destId="{9073DE6B-9742-4B88-A73A-E114E7C92472}" srcOrd="2" destOrd="0" presId="urn:microsoft.com/office/officeart/2005/8/layout/default#2"/>
    <dgm:cxn modelId="{5F3F8D55-097D-4E94-9581-6B80F44DC49C}" type="presParOf" srcId="{08978FE9-0DCA-4541-88B7-2A308AD4B261}" destId="{D28532E4-116E-40B2-A9AC-C47A3CE7061F}" srcOrd="3" destOrd="0" presId="urn:microsoft.com/office/officeart/2005/8/layout/default#2"/>
    <dgm:cxn modelId="{B6DAB6E4-32D4-4649-93FA-7C36CD2DB212}" type="presParOf" srcId="{08978FE9-0DCA-4541-88B7-2A308AD4B261}" destId="{00B24E50-980E-4A31-B1F7-55C89FE929A1}" srcOrd="4" destOrd="0" presId="urn:microsoft.com/office/officeart/2005/8/layout/default#2"/>
    <dgm:cxn modelId="{2F7ED146-60D9-4156-B2EA-58F19471654F}" type="presParOf" srcId="{08978FE9-0DCA-4541-88B7-2A308AD4B261}" destId="{FF3E49BB-423B-4CBE-A588-500724BEAA91}" srcOrd="5" destOrd="0" presId="urn:microsoft.com/office/officeart/2005/8/layout/default#2"/>
    <dgm:cxn modelId="{2562DB05-D6C5-47FD-ABBB-AD4229A03B24}" type="presParOf" srcId="{08978FE9-0DCA-4541-88B7-2A308AD4B261}" destId="{0B4B723C-1B87-43C7-A744-DAC926318EEE}" srcOrd="6" destOrd="0" presId="urn:microsoft.com/office/officeart/2005/8/layout/default#2"/>
    <dgm:cxn modelId="{C7AB8A96-60D3-4B70-9FA9-3FEDB0406593}" type="presParOf" srcId="{08978FE9-0DCA-4541-88B7-2A308AD4B261}" destId="{3165F490-3389-46B4-B554-ADEF4950A379}" srcOrd="7" destOrd="0" presId="urn:microsoft.com/office/officeart/2005/8/layout/default#2"/>
    <dgm:cxn modelId="{CE1E47E6-B922-419B-A984-2D7520FC334E}" type="presParOf" srcId="{08978FE9-0DCA-4541-88B7-2A308AD4B261}" destId="{E704A1EF-788A-46EB-AA65-753FE0EC1220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42EBC92-006D-4E07-B367-6CD5B323F8C6}" type="doc">
      <dgm:prSet loTypeId="urn:microsoft.com/office/officeart/2005/8/layout/pList1#1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hr-HR"/>
        </a:p>
      </dgm:t>
    </dgm:pt>
    <dgm:pt modelId="{321E63B1-5472-4E3D-A278-C2104F8DE4BA}">
      <dgm:prSet phldrT="[Tekst]"/>
      <dgm:spPr/>
      <dgm:t>
        <a:bodyPr/>
        <a:lstStyle/>
        <a:p>
          <a:r>
            <a:rPr lang="hr-HR" dirty="0"/>
            <a:t>RAST U VISINU</a:t>
          </a:r>
        </a:p>
      </dgm:t>
    </dgm:pt>
    <dgm:pt modelId="{55C65082-DAEB-4034-B251-AE3A935CFA00}" type="parTrans" cxnId="{9E2C0B1B-330D-4C2A-A25D-839660157593}">
      <dgm:prSet/>
      <dgm:spPr/>
      <dgm:t>
        <a:bodyPr/>
        <a:lstStyle/>
        <a:p>
          <a:endParaRPr lang="hr-HR"/>
        </a:p>
      </dgm:t>
    </dgm:pt>
    <dgm:pt modelId="{A434587F-BFF0-4B14-AB10-50D25164C479}" type="sibTrans" cxnId="{9E2C0B1B-330D-4C2A-A25D-839660157593}">
      <dgm:prSet/>
      <dgm:spPr/>
      <dgm:t>
        <a:bodyPr/>
        <a:lstStyle/>
        <a:p>
          <a:endParaRPr lang="hr-HR"/>
        </a:p>
      </dgm:t>
    </dgm:pt>
    <dgm:pt modelId="{6753C1E7-39EC-49CB-9642-E0226154D200}">
      <dgm:prSet phldrT="[Tekst]"/>
      <dgm:spPr/>
      <dgm:t>
        <a:bodyPr/>
        <a:lstStyle/>
        <a:p>
          <a:r>
            <a:rPr lang="hr-HR" dirty="0"/>
            <a:t>UČESTALO ZNOJENJE</a:t>
          </a:r>
        </a:p>
      </dgm:t>
    </dgm:pt>
    <dgm:pt modelId="{3018F6C4-F175-471D-907B-1BCF8FA788F7}" type="parTrans" cxnId="{B5392B3C-492B-4EAD-892A-E1ED8E520D1C}">
      <dgm:prSet/>
      <dgm:spPr/>
      <dgm:t>
        <a:bodyPr/>
        <a:lstStyle/>
        <a:p>
          <a:endParaRPr lang="hr-HR"/>
        </a:p>
      </dgm:t>
    </dgm:pt>
    <dgm:pt modelId="{AACDA0C2-8C97-49AB-ACDF-57749361C78C}" type="sibTrans" cxnId="{B5392B3C-492B-4EAD-892A-E1ED8E520D1C}">
      <dgm:prSet/>
      <dgm:spPr/>
      <dgm:t>
        <a:bodyPr/>
        <a:lstStyle/>
        <a:p>
          <a:endParaRPr lang="hr-HR"/>
        </a:p>
      </dgm:t>
    </dgm:pt>
    <dgm:pt modelId="{C73AA8CB-3E0E-4AF0-B452-6C322F8747C8}">
      <dgm:prSet phldrT="[Tekst]"/>
      <dgm:spPr/>
      <dgm:t>
        <a:bodyPr/>
        <a:lstStyle/>
        <a:p>
          <a:r>
            <a:rPr lang="hr-HR" dirty="0"/>
            <a:t>KOSA SE BRŽE MASTI</a:t>
          </a:r>
        </a:p>
      </dgm:t>
    </dgm:pt>
    <dgm:pt modelId="{11449045-75DE-48B8-9C95-EC9E1BB8A0F5}" type="parTrans" cxnId="{7A62BF8C-30A9-4A65-ADBE-465670E2889D}">
      <dgm:prSet/>
      <dgm:spPr/>
      <dgm:t>
        <a:bodyPr/>
        <a:lstStyle/>
        <a:p>
          <a:endParaRPr lang="hr-HR"/>
        </a:p>
      </dgm:t>
    </dgm:pt>
    <dgm:pt modelId="{6A86DA2F-11FE-4713-AF7C-161A5A4784A8}" type="sibTrans" cxnId="{7A62BF8C-30A9-4A65-ADBE-465670E2889D}">
      <dgm:prSet/>
      <dgm:spPr/>
      <dgm:t>
        <a:bodyPr/>
        <a:lstStyle/>
        <a:p>
          <a:endParaRPr lang="hr-HR"/>
        </a:p>
      </dgm:t>
    </dgm:pt>
    <dgm:pt modelId="{17D4BFAA-395D-4511-AFC4-4EFE6B86B3BB}">
      <dgm:prSet phldrT="[Tekst]"/>
      <dgm:spPr/>
      <dgm:t>
        <a:bodyPr/>
        <a:lstStyle/>
        <a:p>
          <a:r>
            <a:rPr lang="hr-HR" dirty="0"/>
            <a:t>POJAVA AKNI</a:t>
          </a:r>
        </a:p>
      </dgm:t>
    </dgm:pt>
    <dgm:pt modelId="{A59834DE-5B81-4071-B296-1467F2DF6D0F}" type="parTrans" cxnId="{45BB0DFC-88E4-4A27-BE36-E59D69F9132A}">
      <dgm:prSet/>
      <dgm:spPr/>
      <dgm:t>
        <a:bodyPr/>
        <a:lstStyle/>
        <a:p>
          <a:endParaRPr lang="hr-HR"/>
        </a:p>
      </dgm:t>
    </dgm:pt>
    <dgm:pt modelId="{E847B223-231A-49D2-9805-B4F90ABAE058}" type="sibTrans" cxnId="{45BB0DFC-88E4-4A27-BE36-E59D69F9132A}">
      <dgm:prSet/>
      <dgm:spPr/>
      <dgm:t>
        <a:bodyPr/>
        <a:lstStyle/>
        <a:p>
          <a:endParaRPr lang="hr-HR"/>
        </a:p>
      </dgm:t>
    </dgm:pt>
    <dgm:pt modelId="{A0969580-6DFF-4E5E-A4B0-2F209B189081}">
      <dgm:prSet phldrT="[Tekst]"/>
      <dgm:spPr/>
      <dgm:t>
        <a:bodyPr/>
        <a:lstStyle/>
        <a:p>
          <a:r>
            <a:rPr lang="hr-HR" dirty="0"/>
            <a:t>DLAKAVOST</a:t>
          </a:r>
        </a:p>
      </dgm:t>
    </dgm:pt>
    <dgm:pt modelId="{1199ABC6-9CD1-406A-BA00-6777600BE446}" type="parTrans" cxnId="{421E6AB6-C34E-43D2-AF12-E813D144BF89}">
      <dgm:prSet/>
      <dgm:spPr/>
      <dgm:t>
        <a:bodyPr/>
        <a:lstStyle/>
        <a:p>
          <a:endParaRPr lang="hr-HR"/>
        </a:p>
      </dgm:t>
    </dgm:pt>
    <dgm:pt modelId="{0A9288CB-6802-49AC-8F9B-351B3F76A48D}" type="sibTrans" cxnId="{421E6AB6-C34E-43D2-AF12-E813D144BF89}">
      <dgm:prSet/>
      <dgm:spPr/>
      <dgm:t>
        <a:bodyPr/>
        <a:lstStyle/>
        <a:p>
          <a:endParaRPr lang="hr-HR"/>
        </a:p>
      </dgm:t>
    </dgm:pt>
    <dgm:pt modelId="{ACFED6A7-346F-45AC-91E4-F7A5DBF9A062}">
      <dgm:prSet phldrT="[Tekst]"/>
      <dgm:spPr/>
      <dgm:t>
        <a:bodyPr/>
        <a:lstStyle/>
        <a:p>
          <a:r>
            <a:rPr lang="hr-HR" dirty="0"/>
            <a:t>MJENJA SE OBLIK TIJELA</a:t>
          </a:r>
        </a:p>
      </dgm:t>
    </dgm:pt>
    <dgm:pt modelId="{76ABA87A-E854-432A-A618-7C1324E62D70}" type="parTrans" cxnId="{105E4DCC-1145-45C7-8BAB-E11021B0969F}">
      <dgm:prSet/>
      <dgm:spPr/>
      <dgm:t>
        <a:bodyPr/>
        <a:lstStyle/>
        <a:p>
          <a:endParaRPr lang="hr-HR"/>
        </a:p>
      </dgm:t>
    </dgm:pt>
    <dgm:pt modelId="{998AB8F5-5B11-4716-894A-B975515C851D}" type="sibTrans" cxnId="{105E4DCC-1145-45C7-8BAB-E11021B0969F}">
      <dgm:prSet/>
      <dgm:spPr/>
      <dgm:t>
        <a:bodyPr/>
        <a:lstStyle/>
        <a:p>
          <a:endParaRPr lang="hr-HR"/>
        </a:p>
      </dgm:t>
    </dgm:pt>
    <dgm:pt modelId="{0E8CBF36-FB97-452D-8A4F-39EFF3D83224}" type="pres">
      <dgm:prSet presAssocID="{F42EBC92-006D-4E07-B367-6CD5B323F8C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F88245BA-5260-42FF-BA9D-35002A2149BA}" type="pres">
      <dgm:prSet presAssocID="{321E63B1-5472-4E3D-A278-C2104F8DE4BA}" presName="compNode" presStyleCnt="0"/>
      <dgm:spPr/>
    </dgm:pt>
    <dgm:pt modelId="{FFBA6D1C-E3C3-47FB-84DD-2B373CA7A2BC}" type="pres">
      <dgm:prSet presAssocID="{321E63B1-5472-4E3D-A278-C2104F8DE4BA}" presName="pict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24000" b="-24000"/>
          </a:stretch>
        </a:blipFill>
      </dgm:spPr>
    </dgm:pt>
    <dgm:pt modelId="{1A81B7B1-C902-4197-A65C-D9EAD8541E04}" type="pres">
      <dgm:prSet presAssocID="{321E63B1-5472-4E3D-A278-C2104F8DE4BA}" presName="textRec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2F139F99-89FC-46FE-ADA7-88E8789626DB}" type="pres">
      <dgm:prSet presAssocID="{A434587F-BFF0-4B14-AB10-50D25164C479}" presName="sibTrans" presStyleLbl="sibTrans2D1" presStyleIdx="0" presStyleCnt="0"/>
      <dgm:spPr/>
      <dgm:t>
        <a:bodyPr/>
        <a:lstStyle/>
        <a:p>
          <a:endParaRPr lang="hr-HR"/>
        </a:p>
      </dgm:t>
    </dgm:pt>
    <dgm:pt modelId="{6C34A441-0351-49BD-850E-386676BC450A}" type="pres">
      <dgm:prSet presAssocID="{6753C1E7-39EC-49CB-9642-E0226154D200}" presName="compNode" presStyleCnt="0"/>
      <dgm:spPr/>
    </dgm:pt>
    <dgm:pt modelId="{A5D5F3F5-1457-4EC0-940C-6860D3495951}" type="pres">
      <dgm:prSet presAssocID="{6753C1E7-39EC-49CB-9642-E0226154D200}" presName="pictRect" presStyleLbl="nod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59000" b="-59000"/>
          </a:stretch>
        </a:blipFill>
      </dgm:spPr>
    </dgm:pt>
    <dgm:pt modelId="{8D20CCB9-F53C-4A94-BB92-1FDAB339D210}" type="pres">
      <dgm:prSet presAssocID="{6753C1E7-39EC-49CB-9642-E0226154D200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17EABDC-B19F-4BA3-BEEE-AF7C491DEBA3}" type="pres">
      <dgm:prSet presAssocID="{AACDA0C2-8C97-49AB-ACDF-57749361C78C}" presName="sibTrans" presStyleLbl="sibTrans2D1" presStyleIdx="0" presStyleCnt="0"/>
      <dgm:spPr/>
      <dgm:t>
        <a:bodyPr/>
        <a:lstStyle/>
        <a:p>
          <a:endParaRPr lang="hr-HR"/>
        </a:p>
      </dgm:t>
    </dgm:pt>
    <dgm:pt modelId="{6BD6A27B-7A98-43FC-AB25-AC135D9FF75C}" type="pres">
      <dgm:prSet presAssocID="{C73AA8CB-3E0E-4AF0-B452-6C322F8747C8}" presName="compNode" presStyleCnt="0"/>
      <dgm:spPr/>
    </dgm:pt>
    <dgm:pt modelId="{60F727F2-4F07-4B2B-A748-92DD5F41006F}" type="pres">
      <dgm:prSet presAssocID="{C73AA8CB-3E0E-4AF0-B452-6C322F8747C8}" presName="pictRect" presStyleLbl="nod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29000" b="-29000"/>
          </a:stretch>
        </a:blipFill>
      </dgm:spPr>
    </dgm:pt>
    <dgm:pt modelId="{87ECE707-C73C-4ABE-8AED-13F1C0FBD210}" type="pres">
      <dgm:prSet presAssocID="{C73AA8CB-3E0E-4AF0-B452-6C322F8747C8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7E0EEBD5-22C1-4AF5-A08F-8C4E5D2C1F23}" type="pres">
      <dgm:prSet presAssocID="{6A86DA2F-11FE-4713-AF7C-161A5A4784A8}" presName="sibTrans" presStyleLbl="sibTrans2D1" presStyleIdx="0" presStyleCnt="0"/>
      <dgm:spPr/>
      <dgm:t>
        <a:bodyPr/>
        <a:lstStyle/>
        <a:p>
          <a:endParaRPr lang="hr-HR"/>
        </a:p>
      </dgm:t>
    </dgm:pt>
    <dgm:pt modelId="{53E50E5B-0E3F-47F1-B71A-041A3ECB9EA4}" type="pres">
      <dgm:prSet presAssocID="{17D4BFAA-395D-4511-AFC4-4EFE6B86B3BB}" presName="compNode" presStyleCnt="0"/>
      <dgm:spPr/>
    </dgm:pt>
    <dgm:pt modelId="{34AAC52D-C285-4AEE-9922-F9A834B1A119}" type="pres">
      <dgm:prSet presAssocID="{17D4BFAA-395D-4511-AFC4-4EFE6B86B3BB}" presName="pictRect" presStyleLbl="nod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23000" b="-23000"/>
          </a:stretch>
        </a:blipFill>
      </dgm:spPr>
    </dgm:pt>
    <dgm:pt modelId="{F6E59860-24D8-4EDF-B973-10088B9EE231}" type="pres">
      <dgm:prSet presAssocID="{17D4BFAA-395D-4511-AFC4-4EFE6B86B3BB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75D8BC4F-71DB-4032-8FB1-EC9934A99091}" type="pres">
      <dgm:prSet presAssocID="{E847B223-231A-49D2-9805-B4F90ABAE058}" presName="sibTrans" presStyleLbl="sibTrans2D1" presStyleIdx="0" presStyleCnt="0"/>
      <dgm:spPr/>
      <dgm:t>
        <a:bodyPr/>
        <a:lstStyle/>
        <a:p>
          <a:endParaRPr lang="hr-HR"/>
        </a:p>
      </dgm:t>
    </dgm:pt>
    <dgm:pt modelId="{41E5E67C-CC84-464C-9907-E1384581EB33}" type="pres">
      <dgm:prSet presAssocID="{A0969580-6DFF-4E5E-A4B0-2F209B189081}" presName="compNode" presStyleCnt="0"/>
      <dgm:spPr/>
    </dgm:pt>
    <dgm:pt modelId="{D736E6DB-21F7-4115-B720-F8C20D32A0AE}" type="pres">
      <dgm:prSet presAssocID="{A0969580-6DFF-4E5E-A4B0-2F209B189081}" presName="pictRect" presStyleLbl="nod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36000" b="-36000"/>
          </a:stretch>
        </a:blipFill>
      </dgm:spPr>
    </dgm:pt>
    <dgm:pt modelId="{FDDB70D9-8865-43F0-9C62-0F28B03E0250}" type="pres">
      <dgm:prSet presAssocID="{A0969580-6DFF-4E5E-A4B0-2F209B189081}" presName="textRec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62C78C5C-D3B2-4468-B30F-D19B5F6C76E4}" type="pres">
      <dgm:prSet presAssocID="{0A9288CB-6802-49AC-8F9B-351B3F76A48D}" presName="sibTrans" presStyleLbl="sibTrans2D1" presStyleIdx="0" presStyleCnt="0"/>
      <dgm:spPr/>
      <dgm:t>
        <a:bodyPr/>
        <a:lstStyle/>
        <a:p>
          <a:endParaRPr lang="hr-HR"/>
        </a:p>
      </dgm:t>
    </dgm:pt>
    <dgm:pt modelId="{62AE0498-6B60-49E2-ACA8-DD771F33EADB}" type="pres">
      <dgm:prSet presAssocID="{ACFED6A7-346F-45AC-91E4-F7A5DBF9A062}" presName="compNode" presStyleCnt="0"/>
      <dgm:spPr/>
    </dgm:pt>
    <dgm:pt modelId="{586B1EB1-C3F4-4118-A5DC-D56A24D16AAD}" type="pres">
      <dgm:prSet presAssocID="{ACFED6A7-346F-45AC-91E4-F7A5DBF9A062}" presName="pictRect" presStyleLbl="nod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3000" b="-3000"/>
          </a:stretch>
        </a:blipFill>
      </dgm:spPr>
    </dgm:pt>
    <dgm:pt modelId="{D6DCDF51-1F31-440E-9A30-AAB87987F2CC}" type="pres">
      <dgm:prSet presAssocID="{ACFED6A7-346F-45AC-91E4-F7A5DBF9A062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40D84282-15BD-4448-9C69-227646F3DCC4}" type="presOf" srcId="{ACFED6A7-346F-45AC-91E4-F7A5DBF9A062}" destId="{D6DCDF51-1F31-440E-9A30-AAB87987F2CC}" srcOrd="0" destOrd="0" presId="urn:microsoft.com/office/officeart/2005/8/layout/pList1#1"/>
    <dgm:cxn modelId="{0DDD8EB7-6C34-4160-9EA6-821174929BAF}" type="presOf" srcId="{AACDA0C2-8C97-49AB-ACDF-57749361C78C}" destId="{117EABDC-B19F-4BA3-BEEE-AF7C491DEBA3}" srcOrd="0" destOrd="0" presId="urn:microsoft.com/office/officeart/2005/8/layout/pList1#1"/>
    <dgm:cxn modelId="{421E6AB6-C34E-43D2-AF12-E813D144BF89}" srcId="{F42EBC92-006D-4E07-B367-6CD5B323F8C6}" destId="{A0969580-6DFF-4E5E-A4B0-2F209B189081}" srcOrd="4" destOrd="0" parTransId="{1199ABC6-9CD1-406A-BA00-6777600BE446}" sibTransId="{0A9288CB-6802-49AC-8F9B-351B3F76A48D}"/>
    <dgm:cxn modelId="{105E4DCC-1145-45C7-8BAB-E11021B0969F}" srcId="{F42EBC92-006D-4E07-B367-6CD5B323F8C6}" destId="{ACFED6A7-346F-45AC-91E4-F7A5DBF9A062}" srcOrd="5" destOrd="0" parTransId="{76ABA87A-E854-432A-A618-7C1324E62D70}" sibTransId="{998AB8F5-5B11-4716-894A-B975515C851D}"/>
    <dgm:cxn modelId="{EA4273A1-0156-4A0D-9379-793455491058}" type="presOf" srcId="{6753C1E7-39EC-49CB-9642-E0226154D200}" destId="{8D20CCB9-F53C-4A94-BB92-1FDAB339D210}" srcOrd="0" destOrd="0" presId="urn:microsoft.com/office/officeart/2005/8/layout/pList1#1"/>
    <dgm:cxn modelId="{9E2C0B1B-330D-4C2A-A25D-839660157593}" srcId="{F42EBC92-006D-4E07-B367-6CD5B323F8C6}" destId="{321E63B1-5472-4E3D-A278-C2104F8DE4BA}" srcOrd="0" destOrd="0" parTransId="{55C65082-DAEB-4034-B251-AE3A935CFA00}" sibTransId="{A434587F-BFF0-4B14-AB10-50D25164C479}"/>
    <dgm:cxn modelId="{45BB0DFC-88E4-4A27-BE36-E59D69F9132A}" srcId="{F42EBC92-006D-4E07-B367-6CD5B323F8C6}" destId="{17D4BFAA-395D-4511-AFC4-4EFE6B86B3BB}" srcOrd="3" destOrd="0" parTransId="{A59834DE-5B81-4071-B296-1467F2DF6D0F}" sibTransId="{E847B223-231A-49D2-9805-B4F90ABAE058}"/>
    <dgm:cxn modelId="{F3C53678-E2A7-4E9F-8756-6BC806184AA6}" type="presOf" srcId="{6A86DA2F-11FE-4713-AF7C-161A5A4784A8}" destId="{7E0EEBD5-22C1-4AF5-A08F-8C4E5D2C1F23}" srcOrd="0" destOrd="0" presId="urn:microsoft.com/office/officeart/2005/8/layout/pList1#1"/>
    <dgm:cxn modelId="{983921A7-8FEC-4485-8DEB-106037ADF484}" type="presOf" srcId="{A0969580-6DFF-4E5E-A4B0-2F209B189081}" destId="{FDDB70D9-8865-43F0-9C62-0F28B03E0250}" srcOrd="0" destOrd="0" presId="urn:microsoft.com/office/officeart/2005/8/layout/pList1#1"/>
    <dgm:cxn modelId="{3BA6C190-C7FD-43CB-B761-3675C7A92F56}" type="presOf" srcId="{C73AA8CB-3E0E-4AF0-B452-6C322F8747C8}" destId="{87ECE707-C73C-4ABE-8AED-13F1C0FBD210}" srcOrd="0" destOrd="0" presId="urn:microsoft.com/office/officeart/2005/8/layout/pList1#1"/>
    <dgm:cxn modelId="{B5392B3C-492B-4EAD-892A-E1ED8E520D1C}" srcId="{F42EBC92-006D-4E07-B367-6CD5B323F8C6}" destId="{6753C1E7-39EC-49CB-9642-E0226154D200}" srcOrd="1" destOrd="0" parTransId="{3018F6C4-F175-471D-907B-1BCF8FA788F7}" sibTransId="{AACDA0C2-8C97-49AB-ACDF-57749361C78C}"/>
    <dgm:cxn modelId="{7A62BF8C-30A9-4A65-ADBE-465670E2889D}" srcId="{F42EBC92-006D-4E07-B367-6CD5B323F8C6}" destId="{C73AA8CB-3E0E-4AF0-B452-6C322F8747C8}" srcOrd="2" destOrd="0" parTransId="{11449045-75DE-48B8-9C95-EC9E1BB8A0F5}" sibTransId="{6A86DA2F-11FE-4713-AF7C-161A5A4784A8}"/>
    <dgm:cxn modelId="{940C0FF9-F695-4FA7-8A6D-B74BB7CF8FC0}" type="presOf" srcId="{17D4BFAA-395D-4511-AFC4-4EFE6B86B3BB}" destId="{F6E59860-24D8-4EDF-B973-10088B9EE231}" srcOrd="0" destOrd="0" presId="urn:microsoft.com/office/officeart/2005/8/layout/pList1#1"/>
    <dgm:cxn modelId="{E8157117-941C-41D1-9B2C-DA4A91F58B82}" type="presOf" srcId="{321E63B1-5472-4E3D-A278-C2104F8DE4BA}" destId="{1A81B7B1-C902-4197-A65C-D9EAD8541E04}" srcOrd="0" destOrd="0" presId="urn:microsoft.com/office/officeart/2005/8/layout/pList1#1"/>
    <dgm:cxn modelId="{2E97EAE5-5429-4D70-AF4A-D0E8FF219E52}" type="presOf" srcId="{0A9288CB-6802-49AC-8F9B-351B3F76A48D}" destId="{62C78C5C-D3B2-4468-B30F-D19B5F6C76E4}" srcOrd="0" destOrd="0" presId="urn:microsoft.com/office/officeart/2005/8/layout/pList1#1"/>
    <dgm:cxn modelId="{422CF4B2-3F68-4FA9-A91D-5244ADFF802B}" type="presOf" srcId="{E847B223-231A-49D2-9805-B4F90ABAE058}" destId="{75D8BC4F-71DB-4032-8FB1-EC9934A99091}" srcOrd="0" destOrd="0" presId="urn:microsoft.com/office/officeart/2005/8/layout/pList1#1"/>
    <dgm:cxn modelId="{94379AB7-5B57-46DC-9436-AE08D821B1D4}" type="presOf" srcId="{A434587F-BFF0-4B14-AB10-50D25164C479}" destId="{2F139F99-89FC-46FE-ADA7-88E8789626DB}" srcOrd="0" destOrd="0" presId="urn:microsoft.com/office/officeart/2005/8/layout/pList1#1"/>
    <dgm:cxn modelId="{9D59459B-BA5B-41CE-8CE7-F0E83DE0F924}" type="presOf" srcId="{F42EBC92-006D-4E07-B367-6CD5B323F8C6}" destId="{0E8CBF36-FB97-452D-8A4F-39EFF3D83224}" srcOrd="0" destOrd="0" presId="urn:microsoft.com/office/officeart/2005/8/layout/pList1#1"/>
    <dgm:cxn modelId="{A27AA334-A990-4F4B-ACA0-8E9E6F832D4B}" type="presParOf" srcId="{0E8CBF36-FB97-452D-8A4F-39EFF3D83224}" destId="{F88245BA-5260-42FF-BA9D-35002A2149BA}" srcOrd="0" destOrd="0" presId="urn:microsoft.com/office/officeart/2005/8/layout/pList1#1"/>
    <dgm:cxn modelId="{13992261-65A8-470D-AF5A-D388D70B58FC}" type="presParOf" srcId="{F88245BA-5260-42FF-BA9D-35002A2149BA}" destId="{FFBA6D1C-E3C3-47FB-84DD-2B373CA7A2BC}" srcOrd="0" destOrd="0" presId="urn:microsoft.com/office/officeart/2005/8/layout/pList1#1"/>
    <dgm:cxn modelId="{2C83298C-2827-4BBC-A4A0-31243E0D28DF}" type="presParOf" srcId="{F88245BA-5260-42FF-BA9D-35002A2149BA}" destId="{1A81B7B1-C902-4197-A65C-D9EAD8541E04}" srcOrd="1" destOrd="0" presId="urn:microsoft.com/office/officeart/2005/8/layout/pList1#1"/>
    <dgm:cxn modelId="{63D169B5-3F03-42BF-8EE7-F3A6336C4F20}" type="presParOf" srcId="{0E8CBF36-FB97-452D-8A4F-39EFF3D83224}" destId="{2F139F99-89FC-46FE-ADA7-88E8789626DB}" srcOrd="1" destOrd="0" presId="urn:microsoft.com/office/officeart/2005/8/layout/pList1#1"/>
    <dgm:cxn modelId="{BD14CADD-8D61-41D7-95D6-35CD4213BC06}" type="presParOf" srcId="{0E8CBF36-FB97-452D-8A4F-39EFF3D83224}" destId="{6C34A441-0351-49BD-850E-386676BC450A}" srcOrd="2" destOrd="0" presId="urn:microsoft.com/office/officeart/2005/8/layout/pList1#1"/>
    <dgm:cxn modelId="{B2782CF3-AC72-4777-B364-E04053B1B83A}" type="presParOf" srcId="{6C34A441-0351-49BD-850E-386676BC450A}" destId="{A5D5F3F5-1457-4EC0-940C-6860D3495951}" srcOrd="0" destOrd="0" presId="urn:microsoft.com/office/officeart/2005/8/layout/pList1#1"/>
    <dgm:cxn modelId="{2E86A7AC-1A5C-4EDE-A694-63D261B280C0}" type="presParOf" srcId="{6C34A441-0351-49BD-850E-386676BC450A}" destId="{8D20CCB9-F53C-4A94-BB92-1FDAB339D210}" srcOrd="1" destOrd="0" presId="urn:microsoft.com/office/officeart/2005/8/layout/pList1#1"/>
    <dgm:cxn modelId="{2B7E7041-07AA-47AA-8245-E943BB4FD1EF}" type="presParOf" srcId="{0E8CBF36-FB97-452D-8A4F-39EFF3D83224}" destId="{117EABDC-B19F-4BA3-BEEE-AF7C491DEBA3}" srcOrd="3" destOrd="0" presId="urn:microsoft.com/office/officeart/2005/8/layout/pList1#1"/>
    <dgm:cxn modelId="{DBE2493A-2A41-4925-B6E3-738E227FE772}" type="presParOf" srcId="{0E8CBF36-FB97-452D-8A4F-39EFF3D83224}" destId="{6BD6A27B-7A98-43FC-AB25-AC135D9FF75C}" srcOrd="4" destOrd="0" presId="urn:microsoft.com/office/officeart/2005/8/layout/pList1#1"/>
    <dgm:cxn modelId="{38B89653-0BEA-4F93-BCB8-D42A64DE8C01}" type="presParOf" srcId="{6BD6A27B-7A98-43FC-AB25-AC135D9FF75C}" destId="{60F727F2-4F07-4B2B-A748-92DD5F41006F}" srcOrd="0" destOrd="0" presId="urn:microsoft.com/office/officeart/2005/8/layout/pList1#1"/>
    <dgm:cxn modelId="{39E7596E-419D-4609-A91F-69A42B0293FC}" type="presParOf" srcId="{6BD6A27B-7A98-43FC-AB25-AC135D9FF75C}" destId="{87ECE707-C73C-4ABE-8AED-13F1C0FBD210}" srcOrd="1" destOrd="0" presId="urn:microsoft.com/office/officeart/2005/8/layout/pList1#1"/>
    <dgm:cxn modelId="{8125A20C-9701-4992-A07A-C191E2CFF15D}" type="presParOf" srcId="{0E8CBF36-FB97-452D-8A4F-39EFF3D83224}" destId="{7E0EEBD5-22C1-4AF5-A08F-8C4E5D2C1F23}" srcOrd="5" destOrd="0" presId="urn:microsoft.com/office/officeart/2005/8/layout/pList1#1"/>
    <dgm:cxn modelId="{58C55CCB-E7D4-41D7-8811-714D0E7DC2AC}" type="presParOf" srcId="{0E8CBF36-FB97-452D-8A4F-39EFF3D83224}" destId="{53E50E5B-0E3F-47F1-B71A-041A3ECB9EA4}" srcOrd="6" destOrd="0" presId="urn:microsoft.com/office/officeart/2005/8/layout/pList1#1"/>
    <dgm:cxn modelId="{BB86E11C-EC3A-45F2-A42B-B6974CED5390}" type="presParOf" srcId="{53E50E5B-0E3F-47F1-B71A-041A3ECB9EA4}" destId="{34AAC52D-C285-4AEE-9922-F9A834B1A119}" srcOrd="0" destOrd="0" presId="urn:microsoft.com/office/officeart/2005/8/layout/pList1#1"/>
    <dgm:cxn modelId="{89E40689-71F2-4CA6-95F6-35C223C0F94E}" type="presParOf" srcId="{53E50E5B-0E3F-47F1-B71A-041A3ECB9EA4}" destId="{F6E59860-24D8-4EDF-B973-10088B9EE231}" srcOrd="1" destOrd="0" presId="urn:microsoft.com/office/officeart/2005/8/layout/pList1#1"/>
    <dgm:cxn modelId="{FFC31A3A-3DE8-4811-8A54-EB6D6807FD97}" type="presParOf" srcId="{0E8CBF36-FB97-452D-8A4F-39EFF3D83224}" destId="{75D8BC4F-71DB-4032-8FB1-EC9934A99091}" srcOrd="7" destOrd="0" presId="urn:microsoft.com/office/officeart/2005/8/layout/pList1#1"/>
    <dgm:cxn modelId="{5930A267-9B13-4A7F-BAB2-22F37B4F5EC5}" type="presParOf" srcId="{0E8CBF36-FB97-452D-8A4F-39EFF3D83224}" destId="{41E5E67C-CC84-464C-9907-E1384581EB33}" srcOrd="8" destOrd="0" presId="urn:microsoft.com/office/officeart/2005/8/layout/pList1#1"/>
    <dgm:cxn modelId="{31D4D00B-D533-44E5-9DCE-605C6F8D533C}" type="presParOf" srcId="{41E5E67C-CC84-464C-9907-E1384581EB33}" destId="{D736E6DB-21F7-4115-B720-F8C20D32A0AE}" srcOrd="0" destOrd="0" presId="urn:microsoft.com/office/officeart/2005/8/layout/pList1#1"/>
    <dgm:cxn modelId="{B2089AD3-58C9-46A4-8955-FFABC25C2A64}" type="presParOf" srcId="{41E5E67C-CC84-464C-9907-E1384581EB33}" destId="{FDDB70D9-8865-43F0-9C62-0F28B03E0250}" srcOrd="1" destOrd="0" presId="urn:microsoft.com/office/officeart/2005/8/layout/pList1#1"/>
    <dgm:cxn modelId="{9EF04495-D927-4A24-829F-AC9B6CCD55BF}" type="presParOf" srcId="{0E8CBF36-FB97-452D-8A4F-39EFF3D83224}" destId="{62C78C5C-D3B2-4468-B30F-D19B5F6C76E4}" srcOrd="9" destOrd="0" presId="urn:microsoft.com/office/officeart/2005/8/layout/pList1#1"/>
    <dgm:cxn modelId="{70854CB6-60CD-48AF-BF24-575F4C83E8A1}" type="presParOf" srcId="{0E8CBF36-FB97-452D-8A4F-39EFF3D83224}" destId="{62AE0498-6B60-49E2-ACA8-DD771F33EADB}" srcOrd="10" destOrd="0" presId="urn:microsoft.com/office/officeart/2005/8/layout/pList1#1"/>
    <dgm:cxn modelId="{90709392-9A0B-4864-A75A-C7D2F9E3028D}" type="presParOf" srcId="{62AE0498-6B60-49E2-ACA8-DD771F33EADB}" destId="{586B1EB1-C3F4-4118-A5DC-D56A24D16AAD}" srcOrd="0" destOrd="0" presId="urn:microsoft.com/office/officeart/2005/8/layout/pList1#1"/>
    <dgm:cxn modelId="{18696C67-FE06-45EA-84E4-73EF4569AC1A}" type="presParOf" srcId="{62AE0498-6B60-49E2-ACA8-DD771F33EADB}" destId="{D6DCDF51-1F31-440E-9A30-AAB87987F2CC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4A5A51-CCE6-47FF-85E3-19F44FBAE618}" type="doc">
      <dgm:prSet loTypeId="urn:microsoft.com/office/officeart/2005/8/layout/default#3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hr-HR"/>
        </a:p>
      </dgm:t>
    </dgm:pt>
    <dgm:pt modelId="{4A973CB6-8104-4430-9612-D99C4A8E779D}">
      <dgm:prSet phldrT="[Tekst]"/>
      <dgm:spPr/>
      <dgm:t>
        <a:bodyPr/>
        <a:lstStyle/>
        <a:p>
          <a:r>
            <a:rPr lang="hr-HR" dirty="0"/>
            <a:t>PROMJENE KOD DJEČAKA ZAPOČINJU 2 GODINE KASNIJE NEGO KOD DJEVOJČICA</a:t>
          </a:r>
        </a:p>
      </dgm:t>
    </dgm:pt>
    <dgm:pt modelId="{D31A833E-E054-467E-B89B-1176522BDCCC}" type="parTrans" cxnId="{B8EC7B46-EF0F-4D89-8D1E-E7B22182BB32}">
      <dgm:prSet/>
      <dgm:spPr/>
      <dgm:t>
        <a:bodyPr/>
        <a:lstStyle/>
        <a:p>
          <a:endParaRPr lang="hr-HR"/>
        </a:p>
      </dgm:t>
    </dgm:pt>
    <dgm:pt modelId="{1B8E3432-2478-4016-A130-018945523D4B}" type="sibTrans" cxnId="{B8EC7B46-EF0F-4D89-8D1E-E7B22182BB32}">
      <dgm:prSet/>
      <dgm:spPr/>
      <dgm:t>
        <a:bodyPr/>
        <a:lstStyle/>
        <a:p>
          <a:endParaRPr lang="hr-HR"/>
        </a:p>
      </dgm:t>
    </dgm:pt>
    <dgm:pt modelId="{06132434-14E8-4704-9305-410AB3099D33}">
      <dgm:prSet phldrT="[Tekst]"/>
      <dgm:spPr/>
      <dgm:t>
        <a:bodyPr/>
        <a:lstStyle/>
        <a:p>
          <a:r>
            <a:rPr lang="hr-HR" dirty="0"/>
            <a:t>RAST TESTISA, SJEMENIKA I PROSTATE</a:t>
          </a:r>
        </a:p>
      </dgm:t>
    </dgm:pt>
    <dgm:pt modelId="{C00529C1-15C1-4068-B5C6-158C05B7E346}" type="parTrans" cxnId="{86A262CD-DA11-46B1-B26B-25475ADF7174}">
      <dgm:prSet/>
      <dgm:spPr/>
      <dgm:t>
        <a:bodyPr/>
        <a:lstStyle/>
        <a:p>
          <a:endParaRPr lang="hr-HR"/>
        </a:p>
      </dgm:t>
    </dgm:pt>
    <dgm:pt modelId="{617AA6BB-F9F7-48BB-BC7A-AF97A8206A5C}" type="sibTrans" cxnId="{86A262CD-DA11-46B1-B26B-25475ADF7174}">
      <dgm:prSet/>
      <dgm:spPr/>
      <dgm:t>
        <a:bodyPr/>
        <a:lstStyle/>
        <a:p>
          <a:endParaRPr lang="hr-HR"/>
        </a:p>
      </dgm:t>
    </dgm:pt>
    <dgm:pt modelId="{CC54D066-8648-48E1-8765-3B2F53D1AAB9}">
      <dgm:prSet phldrT="[Tekst]"/>
      <dgm:spPr/>
      <dgm:t>
        <a:bodyPr/>
        <a:lstStyle/>
        <a:p>
          <a:r>
            <a:rPr lang="hr-HR" dirty="0"/>
            <a:t>RAST SPOLNOG ORGANA</a:t>
          </a:r>
        </a:p>
      </dgm:t>
    </dgm:pt>
    <dgm:pt modelId="{60B36E85-B592-4AE5-8554-F6D76EAE5D64}" type="parTrans" cxnId="{558C04DC-C158-4820-99CD-E5EC136A9FBF}">
      <dgm:prSet/>
      <dgm:spPr/>
      <dgm:t>
        <a:bodyPr/>
        <a:lstStyle/>
        <a:p>
          <a:endParaRPr lang="hr-HR"/>
        </a:p>
      </dgm:t>
    </dgm:pt>
    <dgm:pt modelId="{C82EFD35-0785-407A-9473-DDAB453511A6}" type="sibTrans" cxnId="{558C04DC-C158-4820-99CD-E5EC136A9FBF}">
      <dgm:prSet/>
      <dgm:spPr/>
      <dgm:t>
        <a:bodyPr/>
        <a:lstStyle/>
        <a:p>
          <a:endParaRPr lang="hr-HR"/>
        </a:p>
      </dgm:t>
    </dgm:pt>
    <dgm:pt modelId="{88C0177C-010C-41E7-BD16-2735BF06C2B4}">
      <dgm:prSet phldrT="[Tekst]"/>
      <dgm:spPr/>
      <dgm:t>
        <a:bodyPr/>
        <a:lstStyle/>
        <a:p>
          <a:r>
            <a:rPr lang="hr-HR" dirty="0"/>
            <a:t>DLAKAVOST</a:t>
          </a:r>
        </a:p>
      </dgm:t>
    </dgm:pt>
    <dgm:pt modelId="{44EFE0AB-39AC-4CCD-B9EF-64358A3A469A}" type="parTrans" cxnId="{37FDB486-C9E1-485F-8605-C2AF4D9E8C12}">
      <dgm:prSet/>
      <dgm:spPr/>
      <dgm:t>
        <a:bodyPr/>
        <a:lstStyle/>
        <a:p>
          <a:endParaRPr lang="hr-HR"/>
        </a:p>
      </dgm:t>
    </dgm:pt>
    <dgm:pt modelId="{A53E65FC-FAF9-4535-9EB3-82B841F0C05D}" type="sibTrans" cxnId="{37FDB486-C9E1-485F-8605-C2AF4D9E8C12}">
      <dgm:prSet/>
      <dgm:spPr/>
      <dgm:t>
        <a:bodyPr/>
        <a:lstStyle/>
        <a:p>
          <a:endParaRPr lang="hr-HR"/>
        </a:p>
      </dgm:t>
    </dgm:pt>
    <dgm:pt modelId="{68C9410C-5A33-42EA-B6EA-D5DEDF7F13E3}">
      <dgm:prSet phldrT="[Tekst]"/>
      <dgm:spPr/>
      <dgm:t>
        <a:bodyPr/>
        <a:lstStyle/>
        <a:p>
          <a:r>
            <a:rPr lang="hr-HR" dirty="0"/>
            <a:t>ZAPOČINJE STVARANJE SPERMIJA</a:t>
          </a:r>
        </a:p>
      </dgm:t>
    </dgm:pt>
    <dgm:pt modelId="{9A5CF444-EED4-4CBC-BBC4-DCD17365458E}" type="parTrans" cxnId="{72EF0B6A-2E6B-4A31-8233-94C6CAF9C038}">
      <dgm:prSet/>
      <dgm:spPr/>
      <dgm:t>
        <a:bodyPr/>
        <a:lstStyle/>
        <a:p>
          <a:endParaRPr lang="hr-HR"/>
        </a:p>
      </dgm:t>
    </dgm:pt>
    <dgm:pt modelId="{3297BE1F-7EDB-49C6-A7A3-B5695A0C2851}" type="sibTrans" cxnId="{72EF0B6A-2E6B-4A31-8233-94C6CAF9C038}">
      <dgm:prSet/>
      <dgm:spPr/>
      <dgm:t>
        <a:bodyPr/>
        <a:lstStyle/>
        <a:p>
          <a:endParaRPr lang="hr-HR"/>
        </a:p>
      </dgm:t>
    </dgm:pt>
    <dgm:pt modelId="{A9BEBFE8-A243-459E-B0A6-AE9B80E8E1C2}" type="pres">
      <dgm:prSet presAssocID="{5B4A5A51-CCE6-47FF-85E3-19F44FBAE61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10F35AB8-5627-434F-A0DE-21DB6FC36342}" type="pres">
      <dgm:prSet presAssocID="{4A973CB6-8104-4430-9612-D99C4A8E779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E5E8ABA4-54F6-4D0F-B2C1-1AAA027A8CAA}" type="pres">
      <dgm:prSet presAssocID="{1B8E3432-2478-4016-A130-018945523D4B}" presName="sibTrans" presStyleCnt="0"/>
      <dgm:spPr/>
    </dgm:pt>
    <dgm:pt modelId="{B0B67205-9AC3-43FF-B772-537FF7B44786}" type="pres">
      <dgm:prSet presAssocID="{06132434-14E8-4704-9305-410AB3099D3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E3F84681-3972-420E-A9ED-EFD7D8DE17E0}" type="pres">
      <dgm:prSet presAssocID="{617AA6BB-F9F7-48BB-BC7A-AF97A8206A5C}" presName="sibTrans" presStyleCnt="0"/>
      <dgm:spPr/>
    </dgm:pt>
    <dgm:pt modelId="{B351787A-40F0-459F-B596-B71368305475}" type="pres">
      <dgm:prSet presAssocID="{CC54D066-8648-48E1-8765-3B2F53D1AAB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3DBFFF67-9904-47FF-BD45-D279E1C14739}" type="pres">
      <dgm:prSet presAssocID="{C82EFD35-0785-407A-9473-DDAB453511A6}" presName="sibTrans" presStyleCnt="0"/>
      <dgm:spPr/>
    </dgm:pt>
    <dgm:pt modelId="{76DC0740-EFA4-453B-9872-6A322997B273}" type="pres">
      <dgm:prSet presAssocID="{88C0177C-010C-41E7-BD16-2735BF06C2B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E557DE73-243E-4036-A402-EEC21C6B2279}" type="pres">
      <dgm:prSet presAssocID="{A53E65FC-FAF9-4535-9EB3-82B841F0C05D}" presName="sibTrans" presStyleCnt="0"/>
      <dgm:spPr/>
    </dgm:pt>
    <dgm:pt modelId="{EC5FA7BE-5338-48E8-AB93-79CE23DF9FEF}" type="pres">
      <dgm:prSet presAssocID="{68C9410C-5A33-42EA-B6EA-D5DEDF7F13E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51024462-32DB-40F8-BD33-6D7DB556ED9B}" type="presOf" srcId="{CC54D066-8648-48E1-8765-3B2F53D1AAB9}" destId="{B351787A-40F0-459F-B596-B71368305475}" srcOrd="0" destOrd="0" presId="urn:microsoft.com/office/officeart/2005/8/layout/default#3"/>
    <dgm:cxn modelId="{82E78445-29A4-4E53-B646-DCD8ABFDCD5A}" type="presOf" srcId="{68C9410C-5A33-42EA-B6EA-D5DEDF7F13E3}" destId="{EC5FA7BE-5338-48E8-AB93-79CE23DF9FEF}" srcOrd="0" destOrd="0" presId="urn:microsoft.com/office/officeart/2005/8/layout/default#3"/>
    <dgm:cxn modelId="{77AEAD00-7170-4710-A71D-4C843E33C2C2}" type="presOf" srcId="{4A973CB6-8104-4430-9612-D99C4A8E779D}" destId="{10F35AB8-5627-434F-A0DE-21DB6FC36342}" srcOrd="0" destOrd="0" presId="urn:microsoft.com/office/officeart/2005/8/layout/default#3"/>
    <dgm:cxn modelId="{86A262CD-DA11-46B1-B26B-25475ADF7174}" srcId="{5B4A5A51-CCE6-47FF-85E3-19F44FBAE618}" destId="{06132434-14E8-4704-9305-410AB3099D33}" srcOrd="1" destOrd="0" parTransId="{C00529C1-15C1-4068-B5C6-158C05B7E346}" sibTransId="{617AA6BB-F9F7-48BB-BC7A-AF97A8206A5C}"/>
    <dgm:cxn modelId="{72EF0B6A-2E6B-4A31-8233-94C6CAF9C038}" srcId="{5B4A5A51-CCE6-47FF-85E3-19F44FBAE618}" destId="{68C9410C-5A33-42EA-B6EA-D5DEDF7F13E3}" srcOrd="4" destOrd="0" parTransId="{9A5CF444-EED4-4CBC-BBC4-DCD17365458E}" sibTransId="{3297BE1F-7EDB-49C6-A7A3-B5695A0C2851}"/>
    <dgm:cxn modelId="{B8EC7B46-EF0F-4D89-8D1E-E7B22182BB32}" srcId="{5B4A5A51-CCE6-47FF-85E3-19F44FBAE618}" destId="{4A973CB6-8104-4430-9612-D99C4A8E779D}" srcOrd="0" destOrd="0" parTransId="{D31A833E-E054-467E-B89B-1176522BDCCC}" sibTransId="{1B8E3432-2478-4016-A130-018945523D4B}"/>
    <dgm:cxn modelId="{E485ECBC-129E-4437-8AEB-90C314E1C3AC}" type="presOf" srcId="{5B4A5A51-CCE6-47FF-85E3-19F44FBAE618}" destId="{A9BEBFE8-A243-459E-B0A6-AE9B80E8E1C2}" srcOrd="0" destOrd="0" presId="urn:microsoft.com/office/officeart/2005/8/layout/default#3"/>
    <dgm:cxn modelId="{558C04DC-C158-4820-99CD-E5EC136A9FBF}" srcId="{5B4A5A51-CCE6-47FF-85E3-19F44FBAE618}" destId="{CC54D066-8648-48E1-8765-3B2F53D1AAB9}" srcOrd="2" destOrd="0" parTransId="{60B36E85-B592-4AE5-8554-F6D76EAE5D64}" sibTransId="{C82EFD35-0785-407A-9473-DDAB453511A6}"/>
    <dgm:cxn modelId="{48700CE4-2667-4E7B-B5AD-739251A52295}" type="presOf" srcId="{06132434-14E8-4704-9305-410AB3099D33}" destId="{B0B67205-9AC3-43FF-B772-537FF7B44786}" srcOrd="0" destOrd="0" presId="urn:microsoft.com/office/officeart/2005/8/layout/default#3"/>
    <dgm:cxn modelId="{66984765-7775-441B-A732-F042CA20A0EA}" type="presOf" srcId="{88C0177C-010C-41E7-BD16-2735BF06C2B4}" destId="{76DC0740-EFA4-453B-9872-6A322997B273}" srcOrd="0" destOrd="0" presId="urn:microsoft.com/office/officeart/2005/8/layout/default#3"/>
    <dgm:cxn modelId="{37FDB486-C9E1-485F-8605-C2AF4D9E8C12}" srcId="{5B4A5A51-CCE6-47FF-85E3-19F44FBAE618}" destId="{88C0177C-010C-41E7-BD16-2735BF06C2B4}" srcOrd="3" destOrd="0" parTransId="{44EFE0AB-39AC-4CCD-B9EF-64358A3A469A}" sibTransId="{A53E65FC-FAF9-4535-9EB3-82B841F0C05D}"/>
    <dgm:cxn modelId="{AE52693D-7852-4F23-84CE-1864BBFE0E91}" type="presParOf" srcId="{A9BEBFE8-A243-459E-B0A6-AE9B80E8E1C2}" destId="{10F35AB8-5627-434F-A0DE-21DB6FC36342}" srcOrd="0" destOrd="0" presId="urn:microsoft.com/office/officeart/2005/8/layout/default#3"/>
    <dgm:cxn modelId="{9A703B34-ECBA-473A-ACA2-31B40C4BDDBF}" type="presParOf" srcId="{A9BEBFE8-A243-459E-B0A6-AE9B80E8E1C2}" destId="{E5E8ABA4-54F6-4D0F-B2C1-1AAA027A8CAA}" srcOrd="1" destOrd="0" presId="urn:microsoft.com/office/officeart/2005/8/layout/default#3"/>
    <dgm:cxn modelId="{9F12EAC4-2790-4F62-9158-AD13BC147E07}" type="presParOf" srcId="{A9BEBFE8-A243-459E-B0A6-AE9B80E8E1C2}" destId="{B0B67205-9AC3-43FF-B772-537FF7B44786}" srcOrd="2" destOrd="0" presId="urn:microsoft.com/office/officeart/2005/8/layout/default#3"/>
    <dgm:cxn modelId="{0D05DDB5-F31F-41AD-9C1C-E6182E0D4C81}" type="presParOf" srcId="{A9BEBFE8-A243-459E-B0A6-AE9B80E8E1C2}" destId="{E3F84681-3972-420E-A9ED-EFD7D8DE17E0}" srcOrd="3" destOrd="0" presId="urn:microsoft.com/office/officeart/2005/8/layout/default#3"/>
    <dgm:cxn modelId="{B70EAAA8-7EE8-41C6-B5A1-8479A6196A80}" type="presParOf" srcId="{A9BEBFE8-A243-459E-B0A6-AE9B80E8E1C2}" destId="{B351787A-40F0-459F-B596-B71368305475}" srcOrd="4" destOrd="0" presId="urn:microsoft.com/office/officeart/2005/8/layout/default#3"/>
    <dgm:cxn modelId="{FDA6DA8C-D2C7-453E-BC42-EC8071F92566}" type="presParOf" srcId="{A9BEBFE8-A243-459E-B0A6-AE9B80E8E1C2}" destId="{3DBFFF67-9904-47FF-BD45-D279E1C14739}" srcOrd="5" destOrd="0" presId="urn:microsoft.com/office/officeart/2005/8/layout/default#3"/>
    <dgm:cxn modelId="{16AE4111-2347-4FAA-9770-9B0B6EDE153F}" type="presParOf" srcId="{A9BEBFE8-A243-459E-B0A6-AE9B80E8E1C2}" destId="{76DC0740-EFA4-453B-9872-6A322997B273}" srcOrd="6" destOrd="0" presId="urn:microsoft.com/office/officeart/2005/8/layout/default#3"/>
    <dgm:cxn modelId="{4D779CAB-9440-49C4-AB5A-FC96EC9B59E3}" type="presParOf" srcId="{A9BEBFE8-A243-459E-B0A6-AE9B80E8E1C2}" destId="{E557DE73-243E-4036-A402-EEC21C6B2279}" srcOrd="7" destOrd="0" presId="urn:microsoft.com/office/officeart/2005/8/layout/default#3"/>
    <dgm:cxn modelId="{4FD7DF14-8EE6-4E87-BF27-53AD1218E3B1}" type="presParOf" srcId="{A9BEBFE8-A243-459E-B0A6-AE9B80E8E1C2}" destId="{EC5FA7BE-5338-48E8-AB93-79CE23DF9FEF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AE95BE-9CE6-45B1-A012-E8DAA4E7D8D6}" type="doc">
      <dgm:prSet loTypeId="urn:microsoft.com/office/officeart/2005/8/layout/pList1#2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hr-HR"/>
        </a:p>
      </dgm:t>
    </dgm:pt>
    <dgm:pt modelId="{10731BCD-199A-4CCA-8FB8-22F908B20483}">
      <dgm:prSet phldrT="[Tekst]"/>
      <dgm:spPr/>
      <dgm:t>
        <a:bodyPr/>
        <a:lstStyle/>
        <a:p>
          <a:r>
            <a:rPr lang="hr-HR" dirty="0"/>
            <a:t>RAST U VISINU </a:t>
          </a:r>
        </a:p>
      </dgm:t>
    </dgm:pt>
    <dgm:pt modelId="{21F21A1A-CF6C-4CAE-BB33-8E5024F82915}" type="parTrans" cxnId="{CCF36DED-99FD-412F-84E7-E9F4999680BD}">
      <dgm:prSet/>
      <dgm:spPr/>
      <dgm:t>
        <a:bodyPr/>
        <a:lstStyle/>
        <a:p>
          <a:endParaRPr lang="hr-HR"/>
        </a:p>
      </dgm:t>
    </dgm:pt>
    <dgm:pt modelId="{58DB9E2C-ADA2-429C-8F73-288FEE16AD74}" type="sibTrans" cxnId="{CCF36DED-99FD-412F-84E7-E9F4999680BD}">
      <dgm:prSet/>
      <dgm:spPr/>
      <dgm:t>
        <a:bodyPr/>
        <a:lstStyle/>
        <a:p>
          <a:endParaRPr lang="hr-HR"/>
        </a:p>
      </dgm:t>
    </dgm:pt>
    <dgm:pt modelId="{F03788FE-FE4F-4D9F-9C74-8FAE47A600B4}">
      <dgm:prSet phldrT="[Tekst]"/>
      <dgm:spPr/>
      <dgm:t>
        <a:bodyPr/>
        <a:lstStyle/>
        <a:p>
          <a:r>
            <a:rPr lang="hr-HR" dirty="0"/>
            <a:t>POVEĆANJE TJELESNE MASE</a:t>
          </a:r>
        </a:p>
      </dgm:t>
    </dgm:pt>
    <dgm:pt modelId="{D908F14D-C6F3-4253-8A97-221C786C63F3}" type="parTrans" cxnId="{3B5966B3-4F43-41B1-A131-EBAE2630EB85}">
      <dgm:prSet/>
      <dgm:spPr/>
      <dgm:t>
        <a:bodyPr/>
        <a:lstStyle/>
        <a:p>
          <a:endParaRPr lang="hr-HR"/>
        </a:p>
      </dgm:t>
    </dgm:pt>
    <dgm:pt modelId="{0B84F8EB-0099-4B2C-8497-1791F9B7637A}" type="sibTrans" cxnId="{3B5966B3-4F43-41B1-A131-EBAE2630EB85}">
      <dgm:prSet/>
      <dgm:spPr/>
      <dgm:t>
        <a:bodyPr/>
        <a:lstStyle/>
        <a:p>
          <a:endParaRPr lang="hr-HR"/>
        </a:p>
      </dgm:t>
    </dgm:pt>
    <dgm:pt modelId="{EB33FB9C-98A8-4FAF-85D1-4BD11E96876E}">
      <dgm:prSet phldrT="[Tekst]"/>
      <dgm:spPr/>
      <dgm:t>
        <a:bodyPr/>
        <a:lstStyle/>
        <a:p>
          <a:r>
            <a:rPr lang="hr-HR" dirty="0"/>
            <a:t>MUTACIJA GLASA</a:t>
          </a:r>
        </a:p>
      </dgm:t>
    </dgm:pt>
    <dgm:pt modelId="{51E1FBB7-9B13-481A-BC48-09CF7499BB61}" type="parTrans" cxnId="{8787602C-0AFA-4D02-9285-C5D0A1F35B02}">
      <dgm:prSet/>
      <dgm:spPr/>
      <dgm:t>
        <a:bodyPr/>
        <a:lstStyle/>
        <a:p>
          <a:endParaRPr lang="hr-HR"/>
        </a:p>
      </dgm:t>
    </dgm:pt>
    <dgm:pt modelId="{E5AD3067-91A8-4171-8832-19AEE6011E38}" type="sibTrans" cxnId="{8787602C-0AFA-4D02-9285-C5D0A1F35B02}">
      <dgm:prSet/>
      <dgm:spPr/>
      <dgm:t>
        <a:bodyPr/>
        <a:lstStyle/>
        <a:p>
          <a:endParaRPr lang="hr-HR"/>
        </a:p>
      </dgm:t>
    </dgm:pt>
    <dgm:pt modelId="{0C1656E5-E26D-465D-BE24-A06AB4DA3924}" type="pres">
      <dgm:prSet presAssocID="{DCAE95BE-9CE6-45B1-A012-E8DAA4E7D8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6BC6D960-AE6B-4B94-91E6-30B93A089E51}" type="pres">
      <dgm:prSet presAssocID="{10731BCD-199A-4CCA-8FB8-22F908B20483}" presName="compNode" presStyleCnt="0"/>
      <dgm:spPr/>
    </dgm:pt>
    <dgm:pt modelId="{4B9983B0-477B-4DFB-97B8-D95B440A53CE}" type="pres">
      <dgm:prSet presAssocID="{10731BCD-199A-4CCA-8FB8-22F908B20483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" r="-1000"/>
          </a:stretch>
        </a:blipFill>
      </dgm:spPr>
    </dgm:pt>
    <dgm:pt modelId="{B8927F61-A14B-460A-88A4-A31DBB0AD9A6}" type="pres">
      <dgm:prSet presAssocID="{10731BCD-199A-4CCA-8FB8-22F908B20483}" presName="textRec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CE770B60-1AA8-4679-8B70-EA87183EF93D}" type="pres">
      <dgm:prSet presAssocID="{58DB9E2C-ADA2-429C-8F73-288FEE16AD74}" presName="sibTrans" presStyleLbl="sibTrans2D1" presStyleIdx="0" presStyleCnt="0"/>
      <dgm:spPr/>
      <dgm:t>
        <a:bodyPr/>
        <a:lstStyle/>
        <a:p>
          <a:endParaRPr lang="hr-HR"/>
        </a:p>
      </dgm:t>
    </dgm:pt>
    <dgm:pt modelId="{E057B8A8-0B29-4E05-AE9C-2B0C7542C852}" type="pres">
      <dgm:prSet presAssocID="{F03788FE-FE4F-4D9F-9C74-8FAE47A600B4}" presName="compNode" presStyleCnt="0"/>
      <dgm:spPr/>
    </dgm:pt>
    <dgm:pt modelId="{8EE9D02E-1185-4276-ABD9-3A11C47DDB83}" type="pres">
      <dgm:prSet presAssocID="{F03788FE-FE4F-4D9F-9C74-8FAE47A600B4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" r="-5000"/>
          </a:stretch>
        </a:blipFill>
      </dgm:spPr>
    </dgm:pt>
    <dgm:pt modelId="{A9365D22-AE6C-4FF5-AC34-D59DA4878AAF}" type="pres">
      <dgm:prSet presAssocID="{F03788FE-FE4F-4D9F-9C74-8FAE47A600B4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80FD09D7-5065-4D62-B2FE-C2665CD683CD}" type="pres">
      <dgm:prSet presAssocID="{0B84F8EB-0099-4B2C-8497-1791F9B7637A}" presName="sibTrans" presStyleLbl="sibTrans2D1" presStyleIdx="0" presStyleCnt="0"/>
      <dgm:spPr/>
      <dgm:t>
        <a:bodyPr/>
        <a:lstStyle/>
        <a:p>
          <a:endParaRPr lang="hr-HR"/>
        </a:p>
      </dgm:t>
    </dgm:pt>
    <dgm:pt modelId="{E44CD9C5-0A02-468A-9631-5A5370B113C3}" type="pres">
      <dgm:prSet presAssocID="{EB33FB9C-98A8-4FAF-85D1-4BD11E96876E}" presName="compNode" presStyleCnt="0"/>
      <dgm:spPr/>
    </dgm:pt>
    <dgm:pt modelId="{DDEC782B-0747-4E0B-872A-6E25EB54DA0B}" type="pres">
      <dgm:prSet presAssocID="{EB33FB9C-98A8-4FAF-85D1-4BD11E96876E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000" r="-2000"/>
          </a:stretch>
        </a:blipFill>
      </dgm:spPr>
    </dgm:pt>
    <dgm:pt modelId="{A3874BE7-33F1-46DC-BBC9-061642C5C218}" type="pres">
      <dgm:prSet presAssocID="{EB33FB9C-98A8-4FAF-85D1-4BD11E96876E}" presName="textRec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D473FF42-97C3-49A1-AA5D-31D4D94FF18B}" type="presOf" srcId="{0B84F8EB-0099-4B2C-8497-1791F9B7637A}" destId="{80FD09D7-5065-4D62-B2FE-C2665CD683CD}" srcOrd="0" destOrd="0" presId="urn:microsoft.com/office/officeart/2005/8/layout/pList1#2"/>
    <dgm:cxn modelId="{BAF79B2A-9304-4B15-9F1A-D103F5985F8F}" type="presOf" srcId="{10731BCD-199A-4CCA-8FB8-22F908B20483}" destId="{B8927F61-A14B-460A-88A4-A31DBB0AD9A6}" srcOrd="0" destOrd="0" presId="urn:microsoft.com/office/officeart/2005/8/layout/pList1#2"/>
    <dgm:cxn modelId="{CCF36DED-99FD-412F-84E7-E9F4999680BD}" srcId="{DCAE95BE-9CE6-45B1-A012-E8DAA4E7D8D6}" destId="{10731BCD-199A-4CCA-8FB8-22F908B20483}" srcOrd="0" destOrd="0" parTransId="{21F21A1A-CF6C-4CAE-BB33-8E5024F82915}" sibTransId="{58DB9E2C-ADA2-429C-8F73-288FEE16AD74}"/>
    <dgm:cxn modelId="{27B2F81F-6A9A-4ADD-88F9-4706918C558B}" type="presOf" srcId="{EB33FB9C-98A8-4FAF-85D1-4BD11E96876E}" destId="{A3874BE7-33F1-46DC-BBC9-061642C5C218}" srcOrd="0" destOrd="0" presId="urn:microsoft.com/office/officeart/2005/8/layout/pList1#2"/>
    <dgm:cxn modelId="{6A1350B5-898A-4C1E-93DF-5FDC9F7B8FF4}" type="presOf" srcId="{F03788FE-FE4F-4D9F-9C74-8FAE47A600B4}" destId="{A9365D22-AE6C-4FF5-AC34-D59DA4878AAF}" srcOrd="0" destOrd="0" presId="urn:microsoft.com/office/officeart/2005/8/layout/pList1#2"/>
    <dgm:cxn modelId="{3B5966B3-4F43-41B1-A131-EBAE2630EB85}" srcId="{DCAE95BE-9CE6-45B1-A012-E8DAA4E7D8D6}" destId="{F03788FE-FE4F-4D9F-9C74-8FAE47A600B4}" srcOrd="1" destOrd="0" parTransId="{D908F14D-C6F3-4253-8A97-221C786C63F3}" sibTransId="{0B84F8EB-0099-4B2C-8497-1791F9B7637A}"/>
    <dgm:cxn modelId="{121051F4-F7FD-491D-A581-89D321355D44}" type="presOf" srcId="{58DB9E2C-ADA2-429C-8F73-288FEE16AD74}" destId="{CE770B60-1AA8-4679-8B70-EA87183EF93D}" srcOrd="0" destOrd="0" presId="urn:microsoft.com/office/officeart/2005/8/layout/pList1#2"/>
    <dgm:cxn modelId="{8787602C-0AFA-4D02-9285-C5D0A1F35B02}" srcId="{DCAE95BE-9CE6-45B1-A012-E8DAA4E7D8D6}" destId="{EB33FB9C-98A8-4FAF-85D1-4BD11E96876E}" srcOrd="2" destOrd="0" parTransId="{51E1FBB7-9B13-481A-BC48-09CF7499BB61}" sibTransId="{E5AD3067-91A8-4171-8832-19AEE6011E38}"/>
    <dgm:cxn modelId="{5B247DC9-F784-4720-AF3E-E5C2701FD5A0}" type="presOf" srcId="{DCAE95BE-9CE6-45B1-A012-E8DAA4E7D8D6}" destId="{0C1656E5-E26D-465D-BE24-A06AB4DA3924}" srcOrd="0" destOrd="0" presId="urn:microsoft.com/office/officeart/2005/8/layout/pList1#2"/>
    <dgm:cxn modelId="{9C4CBCB1-6A6E-451E-BD03-EBD0BBBB21AE}" type="presParOf" srcId="{0C1656E5-E26D-465D-BE24-A06AB4DA3924}" destId="{6BC6D960-AE6B-4B94-91E6-30B93A089E51}" srcOrd="0" destOrd="0" presId="urn:microsoft.com/office/officeart/2005/8/layout/pList1#2"/>
    <dgm:cxn modelId="{7F328A16-7525-4D41-BD0A-1A6503CFE2A9}" type="presParOf" srcId="{6BC6D960-AE6B-4B94-91E6-30B93A089E51}" destId="{4B9983B0-477B-4DFB-97B8-D95B440A53CE}" srcOrd="0" destOrd="0" presId="urn:microsoft.com/office/officeart/2005/8/layout/pList1#2"/>
    <dgm:cxn modelId="{799BA96F-D69B-4682-BDB4-93161A42212A}" type="presParOf" srcId="{6BC6D960-AE6B-4B94-91E6-30B93A089E51}" destId="{B8927F61-A14B-460A-88A4-A31DBB0AD9A6}" srcOrd="1" destOrd="0" presId="urn:microsoft.com/office/officeart/2005/8/layout/pList1#2"/>
    <dgm:cxn modelId="{74CEA62E-8CCE-448E-AAA8-9DCCE903937D}" type="presParOf" srcId="{0C1656E5-E26D-465D-BE24-A06AB4DA3924}" destId="{CE770B60-1AA8-4679-8B70-EA87183EF93D}" srcOrd="1" destOrd="0" presId="urn:microsoft.com/office/officeart/2005/8/layout/pList1#2"/>
    <dgm:cxn modelId="{7EE010B2-FBB5-47B9-9D4D-DE5214E9C3CB}" type="presParOf" srcId="{0C1656E5-E26D-465D-BE24-A06AB4DA3924}" destId="{E057B8A8-0B29-4E05-AE9C-2B0C7542C852}" srcOrd="2" destOrd="0" presId="urn:microsoft.com/office/officeart/2005/8/layout/pList1#2"/>
    <dgm:cxn modelId="{B143332F-31D4-45AD-9F21-852FB008172C}" type="presParOf" srcId="{E057B8A8-0B29-4E05-AE9C-2B0C7542C852}" destId="{8EE9D02E-1185-4276-ABD9-3A11C47DDB83}" srcOrd="0" destOrd="0" presId="urn:microsoft.com/office/officeart/2005/8/layout/pList1#2"/>
    <dgm:cxn modelId="{89AC44F0-C2D5-4A2C-A6D2-06814CDDE7F6}" type="presParOf" srcId="{E057B8A8-0B29-4E05-AE9C-2B0C7542C852}" destId="{A9365D22-AE6C-4FF5-AC34-D59DA4878AAF}" srcOrd="1" destOrd="0" presId="urn:microsoft.com/office/officeart/2005/8/layout/pList1#2"/>
    <dgm:cxn modelId="{ACC4771E-41F9-408A-9788-094E7D766859}" type="presParOf" srcId="{0C1656E5-E26D-465D-BE24-A06AB4DA3924}" destId="{80FD09D7-5065-4D62-B2FE-C2665CD683CD}" srcOrd="3" destOrd="0" presId="urn:microsoft.com/office/officeart/2005/8/layout/pList1#2"/>
    <dgm:cxn modelId="{DDD542C7-D472-43F7-8FCF-D5DF2A745973}" type="presParOf" srcId="{0C1656E5-E26D-465D-BE24-A06AB4DA3924}" destId="{E44CD9C5-0A02-468A-9631-5A5370B113C3}" srcOrd="4" destOrd="0" presId="urn:microsoft.com/office/officeart/2005/8/layout/pList1#2"/>
    <dgm:cxn modelId="{4B0C554C-FDF5-4860-8660-D80B4E2316ED}" type="presParOf" srcId="{E44CD9C5-0A02-468A-9631-5A5370B113C3}" destId="{DDEC782B-0747-4E0B-872A-6E25EB54DA0B}" srcOrd="0" destOrd="0" presId="urn:microsoft.com/office/officeart/2005/8/layout/pList1#2"/>
    <dgm:cxn modelId="{74481CC8-E2FD-4AA1-BF7D-D1F628B35C31}" type="presParOf" srcId="{E44CD9C5-0A02-468A-9631-5A5370B113C3}" destId="{A3874BE7-33F1-46DC-BBC9-061642C5C218}" srcOrd="1" destOrd="0" presId="urn:microsoft.com/office/officeart/2005/8/layout/pList1#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1A51B6A-035B-4EC2-9AE2-BF2A5F9750CE}" type="doc">
      <dgm:prSet loTypeId="urn:microsoft.com/office/officeart/2005/8/layout/hProcess9" loCatId="process" qsTypeId="urn:microsoft.com/office/officeart/2005/8/quickstyle/3d5" qsCatId="3D" csTypeId="urn:microsoft.com/office/officeart/2005/8/colors/accent0_2" csCatId="mainScheme" phldr="1"/>
      <dgm:spPr/>
    </dgm:pt>
    <dgm:pt modelId="{3AA3D98F-54F3-4FC9-9362-217C41090DB7}">
      <dgm:prSet phldrT="[Tekst]"/>
      <dgm:spPr>
        <a:ln>
          <a:solidFill>
            <a:schemeClr val="tx1"/>
          </a:solidFill>
        </a:ln>
      </dgm:spPr>
      <dgm:t>
        <a:bodyPr/>
        <a:lstStyle/>
        <a:p>
          <a:r>
            <a:rPr lang="hr-HR" dirty="0"/>
            <a:t>TJELESNE PROMJENE</a:t>
          </a:r>
        </a:p>
      </dgm:t>
    </dgm:pt>
    <dgm:pt modelId="{2516E7F1-42E6-46E3-8870-5455747749C6}" type="parTrans" cxnId="{48ACFD3F-2CD3-4C46-9B20-CDB4B88C5905}">
      <dgm:prSet/>
      <dgm:spPr/>
      <dgm:t>
        <a:bodyPr/>
        <a:lstStyle/>
        <a:p>
          <a:endParaRPr lang="hr-HR"/>
        </a:p>
      </dgm:t>
    </dgm:pt>
    <dgm:pt modelId="{7DC38A89-BAE1-4CCF-AB80-5D1F6BB48363}" type="sibTrans" cxnId="{48ACFD3F-2CD3-4C46-9B20-CDB4B88C5905}">
      <dgm:prSet/>
      <dgm:spPr/>
      <dgm:t>
        <a:bodyPr/>
        <a:lstStyle/>
        <a:p>
          <a:endParaRPr lang="hr-HR"/>
        </a:p>
      </dgm:t>
    </dgm:pt>
    <dgm:pt modelId="{07BE5D6A-2D09-412D-972C-B895DEBA5240}">
      <dgm:prSet phldrT="[Tekst]"/>
      <dgm:spPr>
        <a:ln>
          <a:solidFill>
            <a:schemeClr val="tx1"/>
          </a:solidFill>
        </a:ln>
      </dgm:spPr>
      <dgm:t>
        <a:bodyPr/>
        <a:lstStyle/>
        <a:p>
          <a:r>
            <a:rPr lang="hr-HR" dirty="0"/>
            <a:t>PRIHVAĆANJE VLASTITOG TIJELA</a:t>
          </a:r>
        </a:p>
      </dgm:t>
    </dgm:pt>
    <dgm:pt modelId="{5480AFA2-7C25-4323-A708-C9F717037D80}" type="parTrans" cxnId="{72A3EBA3-0C88-4804-B047-029EE750A036}">
      <dgm:prSet/>
      <dgm:spPr/>
      <dgm:t>
        <a:bodyPr/>
        <a:lstStyle/>
        <a:p>
          <a:endParaRPr lang="hr-HR"/>
        </a:p>
      </dgm:t>
    </dgm:pt>
    <dgm:pt modelId="{B43B322C-65A4-4E63-845E-4DB44ADD84D4}" type="sibTrans" cxnId="{72A3EBA3-0C88-4804-B047-029EE750A036}">
      <dgm:prSet/>
      <dgm:spPr/>
      <dgm:t>
        <a:bodyPr/>
        <a:lstStyle/>
        <a:p>
          <a:endParaRPr lang="hr-HR"/>
        </a:p>
      </dgm:t>
    </dgm:pt>
    <dgm:pt modelId="{A49DBA9C-B4A0-4BE8-A901-7FD450CAC8D2}">
      <dgm:prSet phldrT="[Tekst]"/>
      <dgm:spPr>
        <a:ln>
          <a:solidFill>
            <a:schemeClr val="tx1"/>
          </a:solidFill>
        </a:ln>
      </dgm:spPr>
      <dgm:t>
        <a:bodyPr/>
        <a:lstStyle/>
        <a:p>
          <a:r>
            <a:rPr lang="hr-HR" dirty="0"/>
            <a:t>NEZADOVOLJSTVO, KOMPLEKSI, DEPRESIJA</a:t>
          </a:r>
        </a:p>
      </dgm:t>
    </dgm:pt>
    <dgm:pt modelId="{C0344105-52B9-46FE-9D98-697337644AC9}" type="parTrans" cxnId="{30A12872-7126-4F4A-84F1-A57FAA6611C7}">
      <dgm:prSet/>
      <dgm:spPr/>
      <dgm:t>
        <a:bodyPr/>
        <a:lstStyle/>
        <a:p>
          <a:endParaRPr lang="hr-HR"/>
        </a:p>
      </dgm:t>
    </dgm:pt>
    <dgm:pt modelId="{45376223-C6EC-4162-B87B-07C422405518}" type="sibTrans" cxnId="{30A12872-7126-4F4A-84F1-A57FAA6611C7}">
      <dgm:prSet/>
      <dgm:spPr/>
      <dgm:t>
        <a:bodyPr/>
        <a:lstStyle/>
        <a:p>
          <a:endParaRPr lang="hr-HR"/>
        </a:p>
      </dgm:t>
    </dgm:pt>
    <dgm:pt modelId="{190AF4DC-4BE5-4BEE-93BE-042CCC5D816F}" type="pres">
      <dgm:prSet presAssocID="{A1A51B6A-035B-4EC2-9AE2-BF2A5F9750CE}" presName="CompostProcess" presStyleCnt="0">
        <dgm:presLayoutVars>
          <dgm:dir/>
          <dgm:resizeHandles val="exact"/>
        </dgm:presLayoutVars>
      </dgm:prSet>
      <dgm:spPr/>
    </dgm:pt>
    <dgm:pt modelId="{186DC1E7-2B33-4885-B16B-9483F6388AE3}" type="pres">
      <dgm:prSet presAssocID="{A1A51B6A-035B-4EC2-9AE2-BF2A5F9750CE}" presName="arrow" presStyleLbl="bgShp" presStyleIdx="0" presStyleCnt="1"/>
      <dgm:spPr/>
    </dgm:pt>
    <dgm:pt modelId="{FBF11B90-26AB-4D18-BA8C-73440401208E}" type="pres">
      <dgm:prSet presAssocID="{A1A51B6A-035B-4EC2-9AE2-BF2A5F9750CE}" presName="linearProcess" presStyleCnt="0"/>
      <dgm:spPr/>
    </dgm:pt>
    <dgm:pt modelId="{153B5EEA-6F26-49FB-9A98-C3C9927EEEC8}" type="pres">
      <dgm:prSet presAssocID="{3AA3D98F-54F3-4FC9-9362-217C41090DB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3CD42C74-9C10-4FE4-8476-4EF91B3AE3D1}" type="pres">
      <dgm:prSet presAssocID="{7DC38A89-BAE1-4CCF-AB80-5D1F6BB48363}" presName="sibTrans" presStyleCnt="0"/>
      <dgm:spPr/>
    </dgm:pt>
    <dgm:pt modelId="{6CB76D5C-E64B-4969-8F0F-7B1747A0A131}" type="pres">
      <dgm:prSet presAssocID="{07BE5D6A-2D09-412D-972C-B895DEBA5240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7565214-FA27-4E01-BBF3-20C5A4B8B6F8}" type="pres">
      <dgm:prSet presAssocID="{B43B322C-65A4-4E63-845E-4DB44ADD84D4}" presName="sibTrans" presStyleCnt="0"/>
      <dgm:spPr/>
    </dgm:pt>
    <dgm:pt modelId="{99F82A78-FAC2-478E-BECE-5A4AC7932628}" type="pres">
      <dgm:prSet presAssocID="{A49DBA9C-B4A0-4BE8-A901-7FD450CAC8D2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72A3EBA3-0C88-4804-B047-029EE750A036}" srcId="{A1A51B6A-035B-4EC2-9AE2-BF2A5F9750CE}" destId="{07BE5D6A-2D09-412D-972C-B895DEBA5240}" srcOrd="1" destOrd="0" parTransId="{5480AFA2-7C25-4323-A708-C9F717037D80}" sibTransId="{B43B322C-65A4-4E63-845E-4DB44ADD84D4}"/>
    <dgm:cxn modelId="{30A12872-7126-4F4A-84F1-A57FAA6611C7}" srcId="{A1A51B6A-035B-4EC2-9AE2-BF2A5F9750CE}" destId="{A49DBA9C-B4A0-4BE8-A901-7FD450CAC8D2}" srcOrd="2" destOrd="0" parTransId="{C0344105-52B9-46FE-9D98-697337644AC9}" sibTransId="{45376223-C6EC-4162-B87B-07C422405518}"/>
    <dgm:cxn modelId="{3BCBE994-50AD-4804-B416-3420D5F79695}" type="presOf" srcId="{3AA3D98F-54F3-4FC9-9362-217C41090DB7}" destId="{153B5EEA-6F26-49FB-9A98-C3C9927EEEC8}" srcOrd="0" destOrd="0" presId="urn:microsoft.com/office/officeart/2005/8/layout/hProcess9"/>
    <dgm:cxn modelId="{48ACFD3F-2CD3-4C46-9B20-CDB4B88C5905}" srcId="{A1A51B6A-035B-4EC2-9AE2-BF2A5F9750CE}" destId="{3AA3D98F-54F3-4FC9-9362-217C41090DB7}" srcOrd="0" destOrd="0" parTransId="{2516E7F1-42E6-46E3-8870-5455747749C6}" sibTransId="{7DC38A89-BAE1-4CCF-AB80-5D1F6BB48363}"/>
    <dgm:cxn modelId="{179C66DA-F498-4B27-8DFB-8787B18FD8AF}" type="presOf" srcId="{A1A51B6A-035B-4EC2-9AE2-BF2A5F9750CE}" destId="{190AF4DC-4BE5-4BEE-93BE-042CCC5D816F}" srcOrd="0" destOrd="0" presId="urn:microsoft.com/office/officeart/2005/8/layout/hProcess9"/>
    <dgm:cxn modelId="{70C57C78-BE6D-4D99-A52F-5595FB1262E4}" type="presOf" srcId="{07BE5D6A-2D09-412D-972C-B895DEBA5240}" destId="{6CB76D5C-E64B-4969-8F0F-7B1747A0A131}" srcOrd="0" destOrd="0" presId="urn:microsoft.com/office/officeart/2005/8/layout/hProcess9"/>
    <dgm:cxn modelId="{64791E4C-F162-42EF-9193-E3281A085DA5}" type="presOf" srcId="{A49DBA9C-B4A0-4BE8-A901-7FD450CAC8D2}" destId="{99F82A78-FAC2-478E-BECE-5A4AC7932628}" srcOrd="0" destOrd="0" presId="urn:microsoft.com/office/officeart/2005/8/layout/hProcess9"/>
    <dgm:cxn modelId="{860B0302-3E5F-4507-AD00-9EC9CC4C6E80}" type="presParOf" srcId="{190AF4DC-4BE5-4BEE-93BE-042CCC5D816F}" destId="{186DC1E7-2B33-4885-B16B-9483F6388AE3}" srcOrd="0" destOrd="0" presId="urn:microsoft.com/office/officeart/2005/8/layout/hProcess9"/>
    <dgm:cxn modelId="{AA5D8629-9250-4E27-BC65-2E6D23111A86}" type="presParOf" srcId="{190AF4DC-4BE5-4BEE-93BE-042CCC5D816F}" destId="{FBF11B90-26AB-4D18-BA8C-73440401208E}" srcOrd="1" destOrd="0" presId="urn:microsoft.com/office/officeart/2005/8/layout/hProcess9"/>
    <dgm:cxn modelId="{D071715F-92D8-4B01-B3F5-725709A0F0B0}" type="presParOf" srcId="{FBF11B90-26AB-4D18-BA8C-73440401208E}" destId="{153B5EEA-6F26-49FB-9A98-C3C9927EEEC8}" srcOrd="0" destOrd="0" presId="urn:microsoft.com/office/officeart/2005/8/layout/hProcess9"/>
    <dgm:cxn modelId="{54CDA9B2-26D0-45C8-AB8A-1405EB5103B0}" type="presParOf" srcId="{FBF11B90-26AB-4D18-BA8C-73440401208E}" destId="{3CD42C74-9C10-4FE4-8476-4EF91B3AE3D1}" srcOrd="1" destOrd="0" presId="urn:microsoft.com/office/officeart/2005/8/layout/hProcess9"/>
    <dgm:cxn modelId="{FB389FD7-8C85-4A60-8691-A8B474632E52}" type="presParOf" srcId="{FBF11B90-26AB-4D18-BA8C-73440401208E}" destId="{6CB76D5C-E64B-4969-8F0F-7B1747A0A131}" srcOrd="2" destOrd="0" presId="urn:microsoft.com/office/officeart/2005/8/layout/hProcess9"/>
    <dgm:cxn modelId="{895C4A1B-E3AD-4CCD-9BDD-2B5FFA94DD3E}" type="presParOf" srcId="{FBF11B90-26AB-4D18-BA8C-73440401208E}" destId="{17565214-FA27-4E01-BBF3-20C5A4B8B6F8}" srcOrd="3" destOrd="0" presId="urn:microsoft.com/office/officeart/2005/8/layout/hProcess9"/>
    <dgm:cxn modelId="{32C6DCA7-56D2-4C22-9649-C07A0D77C000}" type="presParOf" srcId="{FBF11B90-26AB-4D18-BA8C-73440401208E}" destId="{99F82A78-FAC2-478E-BECE-5A4AC793262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54A5A9-CF2C-41E0-A390-D7201DF1A5A2}">
      <dsp:nvSpPr>
        <dsp:cNvPr id="0" name=""/>
        <dsp:cNvSpPr/>
      </dsp:nvSpPr>
      <dsp:spPr>
        <a:xfrm>
          <a:off x="1149697" y="3336"/>
          <a:ext cx="3259335" cy="1955601"/>
        </a:xfrm>
        <a:prstGeom prst="rect">
          <a:avLst/>
        </a:prstGeom>
        <a:solidFill>
          <a:schemeClr val="bg1">
            <a:lumMod val="95000"/>
          </a:schemeClr>
        </a:soli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>
              <a:solidFill>
                <a:schemeClr val="tx1"/>
              </a:solidFill>
              <a:latin typeface="+mn-lt"/>
            </a:rPr>
            <a:t>SKUP </a:t>
          </a:r>
          <a:r>
            <a:rPr lang="hr-HR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FIZIOLOŠKIH</a:t>
          </a:r>
          <a:r>
            <a:rPr lang="hr-HR" sz="2000" kern="1200" dirty="0">
              <a:solidFill>
                <a:schemeClr val="tx1"/>
              </a:solidFill>
              <a:latin typeface="+mn-lt"/>
            </a:rPr>
            <a:t> PROMJENA</a:t>
          </a:r>
        </a:p>
      </dsp:txBody>
      <dsp:txXfrm>
        <a:off x="1149697" y="3336"/>
        <a:ext cx="3259335" cy="1955601"/>
      </dsp:txXfrm>
    </dsp:sp>
    <dsp:sp modelId="{2A6D0EB0-E864-44FB-8E91-DA57C590F6DD}">
      <dsp:nvSpPr>
        <dsp:cNvPr id="0" name=""/>
        <dsp:cNvSpPr/>
      </dsp:nvSpPr>
      <dsp:spPr>
        <a:xfrm>
          <a:off x="4734966" y="3336"/>
          <a:ext cx="3259335" cy="1955601"/>
        </a:xfrm>
        <a:prstGeom prst="rect">
          <a:avLst/>
        </a:prstGeom>
        <a:solidFill>
          <a:schemeClr val="bg1">
            <a:lumMod val="85000"/>
          </a:schemeClr>
        </a:soli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>
              <a:solidFill>
                <a:schemeClr val="tx1"/>
              </a:solidFill>
              <a:latin typeface="Times New Roman" panose="02020603050405020304" pitchFamily="18" charset="0"/>
              <a:ea typeface="Segoe UI Historic" panose="020B0502040204020203" pitchFamily="34" charset="0"/>
              <a:cs typeface="Times New Roman" panose="02020603050405020304" pitchFamily="18" charset="0"/>
            </a:rPr>
            <a:t>SAZRIJEVANJE SPOLNIH ŽLIJEZDA, SPOLNIH ORGANA I SEKUNDARNIH SPOLNIH OSOBINA</a:t>
          </a:r>
        </a:p>
      </dsp:txBody>
      <dsp:txXfrm>
        <a:off x="4734966" y="3336"/>
        <a:ext cx="3259335" cy="1955601"/>
      </dsp:txXfrm>
    </dsp:sp>
    <dsp:sp modelId="{2D288211-D8C1-42EF-B167-50928B5741DA}">
      <dsp:nvSpPr>
        <dsp:cNvPr id="0" name=""/>
        <dsp:cNvSpPr/>
      </dsp:nvSpPr>
      <dsp:spPr>
        <a:xfrm>
          <a:off x="1149697" y="2284871"/>
          <a:ext cx="3259335" cy="1955601"/>
        </a:xfrm>
        <a:prstGeom prst="rect">
          <a:avLst/>
        </a:prstGeom>
        <a:solidFill>
          <a:schemeClr val="bg1">
            <a:lumMod val="75000"/>
          </a:schemeClr>
        </a:solidFill>
        <a:ln>
          <a:solidFill>
            <a:srgbClr val="422C16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UBRZAVANJE TJELESNOG RASTA I RAZVOJA</a:t>
          </a:r>
        </a:p>
      </dsp:txBody>
      <dsp:txXfrm>
        <a:off x="1149697" y="2284871"/>
        <a:ext cx="3259335" cy="1955601"/>
      </dsp:txXfrm>
    </dsp:sp>
    <dsp:sp modelId="{8E28A107-C2F6-4D9F-9595-FFD6961CBD8D}">
      <dsp:nvSpPr>
        <dsp:cNvPr id="0" name=""/>
        <dsp:cNvSpPr/>
      </dsp:nvSpPr>
      <dsp:spPr>
        <a:xfrm>
          <a:off x="4734966" y="2284871"/>
          <a:ext cx="3259335" cy="1955601"/>
        </a:xfrm>
        <a:prstGeom prst="rect">
          <a:avLst/>
        </a:prstGeom>
        <a:solidFill>
          <a:schemeClr val="bg1">
            <a:lumMod val="65000"/>
          </a:schemeClr>
        </a:solidFill>
        <a:ln>
          <a:solidFill>
            <a:srgbClr val="422C16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PROMJENE KOŠTANOG, ŽIVČANOG I ENDOKRINOG SUSTAVA </a:t>
          </a:r>
        </a:p>
      </dsp:txBody>
      <dsp:txXfrm>
        <a:off x="4734966" y="2284871"/>
        <a:ext cx="3259335" cy="1955601"/>
      </dsp:txXfrm>
    </dsp:sp>
    <dsp:sp modelId="{CDBEB3E4-BA1C-4A08-8D62-7DBB3468FAF6}">
      <dsp:nvSpPr>
        <dsp:cNvPr id="0" name=""/>
        <dsp:cNvSpPr/>
      </dsp:nvSpPr>
      <dsp:spPr>
        <a:xfrm>
          <a:off x="2942332" y="4566406"/>
          <a:ext cx="3259335" cy="1955601"/>
        </a:xfrm>
        <a:prstGeom prst="rect">
          <a:avLst/>
        </a:prstGeom>
        <a:solidFill>
          <a:schemeClr val="bg1"/>
        </a:solidFill>
        <a:ln>
          <a:solidFill>
            <a:srgbClr val="422C16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DJEVOJČICE U PUBERTET ULAZE OKO 10. GODINE, A DJEČACI OKO 12. GODINE</a:t>
          </a:r>
        </a:p>
      </dsp:txBody>
      <dsp:txXfrm>
        <a:off x="2942332" y="4566406"/>
        <a:ext cx="3259335" cy="195560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062356-C07E-4B00-A36A-5732BE95275C}">
      <dsp:nvSpPr>
        <dsp:cNvPr id="0" name=""/>
        <dsp:cNvSpPr/>
      </dsp:nvSpPr>
      <dsp:spPr>
        <a:xfrm>
          <a:off x="4440971" y="2479594"/>
          <a:ext cx="1843208" cy="18432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422C16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/>
            <a:t>HORMONI</a:t>
          </a:r>
        </a:p>
      </dsp:txBody>
      <dsp:txXfrm>
        <a:off x="4440971" y="2479594"/>
        <a:ext cx="1843208" cy="1843208"/>
      </dsp:txXfrm>
    </dsp:sp>
    <dsp:sp modelId="{B11C1051-C180-4ABD-8CD0-4EE6F9DB5D0A}">
      <dsp:nvSpPr>
        <dsp:cNvPr id="0" name=""/>
        <dsp:cNvSpPr/>
      </dsp:nvSpPr>
      <dsp:spPr>
        <a:xfrm rot="16200000">
          <a:off x="5154348" y="2255800"/>
          <a:ext cx="416454" cy="31131"/>
        </a:xfrm>
        <a:custGeom>
          <a:avLst/>
          <a:gdLst/>
          <a:ahLst/>
          <a:cxnLst/>
          <a:rect l="0" t="0" r="0" b="0"/>
          <a:pathLst>
            <a:path>
              <a:moveTo>
                <a:pt x="0" y="15565"/>
              </a:moveTo>
              <a:lnTo>
                <a:pt x="416454" y="1556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500" kern="1200"/>
        </a:p>
      </dsp:txBody>
      <dsp:txXfrm rot="16200000">
        <a:off x="5352164" y="2260955"/>
        <a:ext cx="20822" cy="20822"/>
      </dsp:txXfrm>
    </dsp:sp>
    <dsp:sp modelId="{B94BDAD4-2998-46C2-8F1C-4AFBFEE3A8DA}">
      <dsp:nvSpPr>
        <dsp:cNvPr id="0" name=""/>
        <dsp:cNvSpPr/>
      </dsp:nvSpPr>
      <dsp:spPr>
        <a:xfrm>
          <a:off x="4138906" y="-59904"/>
          <a:ext cx="2447338" cy="212304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KEMIJSKE TVARI ŠTO IH PROIZVODE ŽLIJEZDE S UNUTARNJIM IZLUČIVANJEM</a:t>
          </a:r>
          <a:endParaRPr lang="hr-HR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8906" y="-59904"/>
        <a:ext cx="2447338" cy="2123044"/>
      </dsp:txXfrm>
    </dsp:sp>
    <dsp:sp modelId="{C69FF04B-EDCB-42C0-ADFF-1DA6307DCEEF}">
      <dsp:nvSpPr>
        <dsp:cNvPr id="0" name=""/>
        <dsp:cNvSpPr/>
      </dsp:nvSpPr>
      <dsp:spPr>
        <a:xfrm rot="21524805">
          <a:off x="6283940" y="3363671"/>
          <a:ext cx="164954" cy="31131"/>
        </a:xfrm>
        <a:custGeom>
          <a:avLst/>
          <a:gdLst/>
          <a:ahLst/>
          <a:cxnLst/>
          <a:rect l="0" t="0" r="0" b="0"/>
          <a:pathLst>
            <a:path>
              <a:moveTo>
                <a:pt x="0" y="15565"/>
              </a:moveTo>
              <a:lnTo>
                <a:pt x="164954" y="1556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500" kern="1200"/>
        </a:p>
      </dsp:txBody>
      <dsp:txXfrm rot="21524805">
        <a:off x="6362293" y="3375113"/>
        <a:ext cx="8247" cy="8247"/>
      </dsp:txXfrm>
    </dsp:sp>
    <dsp:sp modelId="{8BD58DE7-7C27-4BCF-B447-9DF09727C2D8}">
      <dsp:nvSpPr>
        <dsp:cNvPr id="0" name=""/>
        <dsp:cNvSpPr/>
      </dsp:nvSpPr>
      <dsp:spPr>
        <a:xfrm>
          <a:off x="6448452" y="2196242"/>
          <a:ext cx="2658072" cy="230425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422C16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IZLUČUJU SE </a:t>
          </a:r>
          <a:r>
            <a:rPr lang="hr-HR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IZRAVNO U KRV</a:t>
          </a:r>
          <a:r>
            <a:rPr lang="hr-HR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A KRV IH RAZNOSI DO TKIVA ILI ORGANA U KOJIMA </a:t>
          </a:r>
          <a:r>
            <a:rPr lang="hr-HR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KONTROLIRAJU KEMIJSKE PROCESE</a:t>
          </a:r>
        </a:p>
      </dsp:txBody>
      <dsp:txXfrm>
        <a:off x="6448452" y="2196242"/>
        <a:ext cx="2658072" cy="2304250"/>
      </dsp:txXfrm>
    </dsp:sp>
    <dsp:sp modelId="{C567BE29-AE30-44A7-A69E-3A569F1A44F7}">
      <dsp:nvSpPr>
        <dsp:cNvPr id="0" name=""/>
        <dsp:cNvSpPr/>
      </dsp:nvSpPr>
      <dsp:spPr>
        <a:xfrm rot="5400000">
          <a:off x="5101522" y="4568290"/>
          <a:ext cx="522107" cy="31131"/>
        </a:xfrm>
        <a:custGeom>
          <a:avLst/>
          <a:gdLst/>
          <a:ahLst/>
          <a:cxnLst/>
          <a:rect l="0" t="0" r="0" b="0"/>
          <a:pathLst>
            <a:path>
              <a:moveTo>
                <a:pt x="0" y="15565"/>
              </a:moveTo>
              <a:lnTo>
                <a:pt x="522107" y="1556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500" kern="1200"/>
        </a:p>
      </dsp:txBody>
      <dsp:txXfrm rot="5400000">
        <a:off x="5349523" y="4570803"/>
        <a:ext cx="26105" cy="26105"/>
      </dsp:txXfrm>
    </dsp:sp>
    <dsp:sp modelId="{EF5FEBB5-68FA-49E2-8890-8DD9EE6F4920}">
      <dsp:nvSpPr>
        <dsp:cNvPr id="0" name=""/>
        <dsp:cNvSpPr/>
      </dsp:nvSpPr>
      <dsp:spPr>
        <a:xfrm>
          <a:off x="4068477" y="4844909"/>
          <a:ext cx="2588196" cy="191173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422C16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HIPOFIZA, ŠTITNA ŽLIJEZDA, NADBUBREŽNA ŽLIJEZDA, GUŠTERAČA TE SPOLNE ŽLIJEZDE </a:t>
          </a:r>
        </a:p>
      </dsp:txBody>
      <dsp:txXfrm>
        <a:off x="4068477" y="4844909"/>
        <a:ext cx="2588196" cy="1911739"/>
      </dsp:txXfrm>
    </dsp:sp>
    <dsp:sp modelId="{25E76C41-2E1A-4B66-BA66-4F99CA158580}">
      <dsp:nvSpPr>
        <dsp:cNvPr id="0" name=""/>
        <dsp:cNvSpPr/>
      </dsp:nvSpPr>
      <dsp:spPr>
        <a:xfrm rot="10859832">
          <a:off x="4350662" y="3368806"/>
          <a:ext cx="90456" cy="31131"/>
        </a:xfrm>
        <a:custGeom>
          <a:avLst/>
          <a:gdLst/>
          <a:ahLst/>
          <a:cxnLst/>
          <a:rect l="0" t="0" r="0" b="0"/>
          <a:pathLst>
            <a:path>
              <a:moveTo>
                <a:pt x="0" y="15565"/>
              </a:moveTo>
              <a:lnTo>
                <a:pt x="90456" y="1556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500" kern="1200"/>
        </a:p>
      </dsp:txBody>
      <dsp:txXfrm rot="10859832">
        <a:off x="4393628" y="3382110"/>
        <a:ext cx="4522" cy="4522"/>
      </dsp:txXfrm>
    </dsp:sp>
    <dsp:sp modelId="{040E9A0F-64F8-45A4-9DEF-0DC49CFE472E}">
      <dsp:nvSpPr>
        <dsp:cNvPr id="0" name=""/>
        <dsp:cNvSpPr/>
      </dsp:nvSpPr>
      <dsp:spPr>
        <a:xfrm>
          <a:off x="1556877" y="1980220"/>
          <a:ext cx="2794009" cy="275810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422C16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ZASLUŽNI SU ZA REGULACIJU RAZNIH FIZIOLOŠKIH PROCES POPUT </a:t>
          </a:r>
          <a:r>
            <a:rPr lang="hr-HR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METABOLIZMA, RASTA I RAZVOJA</a:t>
          </a:r>
          <a:r>
            <a:rPr lang="hr-HR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TE DJELUJU I NA </a:t>
          </a:r>
          <a:r>
            <a:rPr lang="hr-HR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RASPOLOŽENJE </a:t>
          </a:r>
          <a:r>
            <a:rPr lang="hr-HR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OSOBE</a:t>
          </a:r>
        </a:p>
      </dsp:txBody>
      <dsp:txXfrm>
        <a:off x="1556877" y="1980220"/>
        <a:ext cx="2794009" cy="275810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512042-E823-431F-8C3B-A771C1E7C9C5}">
      <dsp:nvSpPr>
        <dsp:cNvPr id="0" name=""/>
        <dsp:cNvSpPr/>
      </dsp:nvSpPr>
      <dsp:spPr>
        <a:xfrm>
          <a:off x="1610455" y="-34510"/>
          <a:ext cx="5420049" cy="5420049"/>
        </a:xfrm>
        <a:prstGeom prst="circularArrow">
          <a:avLst>
            <a:gd name="adj1" fmla="val 5544"/>
            <a:gd name="adj2" fmla="val 330680"/>
            <a:gd name="adj3" fmla="val 13758695"/>
            <a:gd name="adj4" fmla="val 17396459"/>
            <a:gd name="adj5" fmla="val 5757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424145-7B0E-4FAA-86B9-C9D7AE3D47A9}">
      <dsp:nvSpPr>
        <dsp:cNvPr id="0" name=""/>
        <dsp:cNvSpPr/>
      </dsp:nvSpPr>
      <dsp:spPr>
        <a:xfrm>
          <a:off x="3042056" y="678"/>
          <a:ext cx="2556846" cy="12784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100" kern="1200" dirty="0"/>
            <a:t>HIPOTALAMUS</a:t>
          </a:r>
        </a:p>
      </dsp:txBody>
      <dsp:txXfrm>
        <a:off x="3042056" y="678"/>
        <a:ext cx="2556846" cy="1278423"/>
      </dsp:txXfrm>
    </dsp:sp>
    <dsp:sp modelId="{B7D9F099-1834-49B3-B427-4F655AEF0B3D}">
      <dsp:nvSpPr>
        <dsp:cNvPr id="0" name=""/>
        <dsp:cNvSpPr/>
      </dsp:nvSpPr>
      <dsp:spPr>
        <a:xfrm>
          <a:off x="5240254" y="1597762"/>
          <a:ext cx="2556846" cy="12784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100" kern="1200" dirty="0"/>
            <a:t>HIPOFIZA</a:t>
          </a:r>
        </a:p>
      </dsp:txBody>
      <dsp:txXfrm>
        <a:off x="5240254" y="1597762"/>
        <a:ext cx="2556846" cy="1278423"/>
      </dsp:txXfrm>
    </dsp:sp>
    <dsp:sp modelId="{3D3D3913-55D6-40B3-A42C-1DB38AD94059}">
      <dsp:nvSpPr>
        <dsp:cNvPr id="0" name=""/>
        <dsp:cNvSpPr/>
      </dsp:nvSpPr>
      <dsp:spPr>
        <a:xfrm>
          <a:off x="4400617" y="4181898"/>
          <a:ext cx="2556846" cy="12784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100" kern="1200" dirty="0"/>
            <a:t>GONADOTROPNI HORMONI</a:t>
          </a:r>
        </a:p>
      </dsp:txBody>
      <dsp:txXfrm>
        <a:off x="4400617" y="4181898"/>
        <a:ext cx="2556846" cy="1278423"/>
      </dsp:txXfrm>
    </dsp:sp>
    <dsp:sp modelId="{DB550299-B698-48A4-A1D5-FECB4FC063E0}">
      <dsp:nvSpPr>
        <dsp:cNvPr id="0" name=""/>
        <dsp:cNvSpPr/>
      </dsp:nvSpPr>
      <dsp:spPr>
        <a:xfrm>
          <a:off x="1683495" y="4181898"/>
          <a:ext cx="2556846" cy="12784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100" kern="1200" dirty="0"/>
            <a:t>POVEĆANO IZLUČIVANJE HORMONA</a:t>
          </a:r>
        </a:p>
      </dsp:txBody>
      <dsp:txXfrm>
        <a:off x="1683495" y="4181898"/>
        <a:ext cx="2556846" cy="1278423"/>
      </dsp:txXfrm>
    </dsp:sp>
    <dsp:sp modelId="{7B67583D-335D-4ACF-88F5-726193816321}">
      <dsp:nvSpPr>
        <dsp:cNvPr id="0" name=""/>
        <dsp:cNvSpPr/>
      </dsp:nvSpPr>
      <dsp:spPr>
        <a:xfrm>
          <a:off x="843859" y="1597762"/>
          <a:ext cx="2556846" cy="12784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100" kern="1200" dirty="0"/>
            <a:t>TJELESNO SAZRIJEVANJE</a:t>
          </a:r>
        </a:p>
      </dsp:txBody>
      <dsp:txXfrm>
        <a:off x="843859" y="1597762"/>
        <a:ext cx="2556846" cy="127842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1#2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6AF5E-B407-4155-BF38-65F5D0523576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1934836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CA370-877D-4E35-B833-00D774A6D175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389521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7DE64-0213-49B7-98AF-F125B383414F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249867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0F707-D0A1-42F9-BB08-51A0C664A316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284018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4B7B6-C7BF-48D3-B9E3-04A2CCA17070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269400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D3691-AAF1-4CA1-B509-8A7BDEDFF767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741731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E4957-496E-4C44-8BA3-E2D6BF19703A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384419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7603A-6A4C-4889-98CC-55AB9529D011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3729850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8A8CBE-8333-419E-975F-27B8037057E5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114400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19891-760A-404C-8FBE-32A0AC683E1F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57892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sr-Latn-R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A4A41-AC6A-440A-B91E-B82815A367F5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xmlns="" val="230812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sr-Latn-R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sr-Latn-RS"/>
              <a:t>Haga clic para modificar el estilo de texto del patrón</a:t>
            </a:r>
          </a:p>
          <a:p>
            <a:pPr lvl="1"/>
            <a:r>
              <a:rPr lang="es-ES" altLang="sr-Latn-RS"/>
              <a:t>Segundo nivel</a:t>
            </a:r>
          </a:p>
          <a:p>
            <a:pPr lvl="2"/>
            <a:r>
              <a:rPr lang="es-ES" altLang="sr-Latn-RS"/>
              <a:t>Tercer nivel</a:t>
            </a:r>
          </a:p>
          <a:p>
            <a:pPr lvl="3"/>
            <a:r>
              <a:rPr lang="es-ES" altLang="sr-Latn-RS"/>
              <a:t>Cuarto nivel</a:t>
            </a:r>
          </a:p>
          <a:p>
            <a:pPr lvl="4"/>
            <a:r>
              <a:rPr lang="es-ES" altLang="sr-Latn-R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sr-Latn-R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sr-Latn-R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2744BC-E2BD-48FD-B819-B09B8E00DFC2}" type="slidenum">
              <a:rPr lang="es-ES" altLang="sr-Latn-RS"/>
              <a:pPr/>
              <a:t>‹#›</a:t>
            </a:fld>
            <a:endParaRPr lang="es-ES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14438" y="116632"/>
            <a:ext cx="3995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/>
              <a:t>MEDICINSKA ŠKOLA PULA</a:t>
            </a:r>
          </a:p>
          <a:p>
            <a:r>
              <a:rPr lang="hr-HR" sz="2000" dirty="0"/>
              <a:t>ZAGREBAČKA 30 PULA</a:t>
            </a:r>
          </a:p>
        </p:txBody>
      </p:sp>
      <p:sp>
        <p:nvSpPr>
          <p:cNvPr id="6" name="TekstniOkvir 5"/>
          <p:cNvSpPr txBox="1"/>
          <p:nvPr/>
        </p:nvSpPr>
        <p:spPr>
          <a:xfrm>
            <a:off x="14438" y="5805264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MENTOR: KRISTINA MAJER</a:t>
            </a:r>
          </a:p>
          <a:p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IZRADILA: IVANA DRLJEPAN</a:t>
            </a:r>
          </a:p>
        </p:txBody>
      </p:sp>
      <p:sp>
        <p:nvSpPr>
          <p:cNvPr id="7" name="Pravokutnik 6"/>
          <p:cNvSpPr/>
          <p:nvPr/>
        </p:nvSpPr>
        <p:spPr>
          <a:xfrm>
            <a:off x="323528" y="2564904"/>
            <a:ext cx="57246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AH, TI HORMONI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kstniOkvir 8"/>
          <p:cNvSpPr txBox="1"/>
          <p:nvPr/>
        </p:nvSpPr>
        <p:spPr>
          <a:xfrm>
            <a:off x="315528" y="1307376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Razdoblje značajnih hormonalnih promjena koje dovode do razvoja sekundarnih spolnih obilježja te u kasnijoj fazi stjecanja reprodukcijske sposobnosti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Biološko i psihičko sazrijevanje</a:t>
            </a:r>
          </a:p>
          <a:p>
            <a:endParaRPr lang="hr-HR" sz="2400" dirty="0"/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3275268"/>
            <a:ext cx="4608512" cy="3442663"/>
          </a:xfrm>
          <a:prstGeom prst="rect">
            <a:avLst/>
          </a:prstGeom>
        </p:spPr>
      </p:pic>
      <p:sp>
        <p:nvSpPr>
          <p:cNvPr id="11" name="Pravokutnik 10"/>
          <p:cNvSpPr/>
          <p:nvPr/>
        </p:nvSpPr>
        <p:spPr>
          <a:xfrm>
            <a:off x="2605771" y="0"/>
            <a:ext cx="3916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PUBERTET</a:t>
            </a:r>
          </a:p>
        </p:txBody>
      </p:sp>
    </p:spTree>
    <p:extLst>
      <p:ext uri="{BB962C8B-B14F-4D97-AF65-F5344CB8AC3E}">
        <p14:creationId xmlns:p14="http://schemas.microsoft.com/office/powerpoint/2010/main" xmlns="" val="1078327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52400"/>
            <a:ext cx="9144000" cy="6857999"/>
          </a:xfrm>
          <a:prstGeom prst="rect">
            <a:avLst/>
          </a:prstGeom>
        </p:spPr>
      </p:pic>
      <p:graphicFrame>
        <p:nvGraphicFramePr>
          <p:cNvPr id="5" name="Dijagram 4"/>
          <p:cNvGraphicFramePr/>
          <p:nvPr>
            <p:extLst>
              <p:ext uri="{D42A27DB-BD31-4B8C-83A1-F6EECF244321}">
                <p14:modId xmlns:p14="http://schemas.microsoft.com/office/powerpoint/2010/main" xmlns="" val="3974978531"/>
              </p:ext>
            </p:extLst>
          </p:nvPr>
        </p:nvGraphicFramePr>
        <p:xfrm>
          <a:off x="0" y="332656"/>
          <a:ext cx="9144000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06881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Dijagram 2"/>
          <p:cNvGraphicFramePr/>
          <p:nvPr>
            <p:extLst>
              <p:ext uri="{D42A27DB-BD31-4B8C-83A1-F6EECF244321}">
                <p14:modId xmlns:p14="http://schemas.microsoft.com/office/powerpoint/2010/main" xmlns="" val="2814729217"/>
              </p:ext>
            </p:extLst>
          </p:nvPr>
        </p:nvGraphicFramePr>
        <p:xfrm>
          <a:off x="-756592" y="80628"/>
          <a:ext cx="10657184" cy="6696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306315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-56558"/>
            <a:ext cx="7920880" cy="710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6138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4" name="Dijagram 3"/>
          <p:cNvGraphicFramePr/>
          <p:nvPr>
            <p:extLst>
              <p:ext uri="{D42A27DB-BD31-4B8C-83A1-F6EECF244321}">
                <p14:modId xmlns:p14="http://schemas.microsoft.com/office/powerpoint/2010/main" xmlns="" val="943901715"/>
              </p:ext>
            </p:extLst>
          </p:nvPr>
        </p:nvGraphicFramePr>
        <p:xfrm>
          <a:off x="323528" y="1397000"/>
          <a:ext cx="864096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ravokutnik 5"/>
          <p:cNvSpPr/>
          <p:nvPr/>
        </p:nvSpPr>
        <p:spPr>
          <a:xfrm>
            <a:off x="651696" y="150168"/>
            <a:ext cx="7840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TJELESNE PROMJENE</a:t>
            </a:r>
          </a:p>
        </p:txBody>
      </p:sp>
    </p:spTree>
    <p:extLst>
      <p:ext uri="{BB962C8B-B14F-4D97-AF65-F5344CB8AC3E}">
        <p14:creationId xmlns:p14="http://schemas.microsoft.com/office/powerpoint/2010/main" xmlns="" val="1781912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548680"/>
            <a:ext cx="2548349" cy="6047756"/>
          </a:xfrm>
          <a:prstGeom prst="rect">
            <a:avLst/>
          </a:prstGeom>
        </p:spPr>
      </p:pic>
      <p:graphicFrame>
        <p:nvGraphicFramePr>
          <p:cNvPr id="5" name="Dijagram 4"/>
          <p:cNvGraphicFramePr/>
          <p:nvPr>
            <p:extLst>
              <p:ext uri="{D42A27DB-BD31-4B8C-83A1-F6EECF244321}">
                <p14:modId xmlns:p14="http://schemas.microsoft.com/office/powerpoint/2010/main" xmlns="" val="1636862339"/>
              </p:ext>
            </p:extLst>
          </p:nvPr>
        </p:nvGraphicFramePr>
        <p:xfrm>
          <a:off x="-117642" y="836254"/>
          <a:ext cx="76200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3167336" y="2184687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ESTROGEN, </a:t>
            </a:r>
          </a:p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PROGESTERON</a:t>
            </a:r>
          </a:p>
        </p:txBody>
      </p:sp>
      <p:sp>
        <p:nvSpPr>
          <p:cNvPr id="8" name="TekstniOkvir 7"/>
          <p:cNvSpPr txBox="1"/>
          <p:nvPr/>
        </p:nvSpPr>
        <p:spPr>
          <a:xfrm>
            <a:off x="3419872" y="4437112"/>
            <a:ext cx="2322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TESTOSTERON</a:t>
            </a:r>
          </a:p>
        </p:txBody>
      </p:sp>
    </p:spTree>
    <p:extLst>
      <p:ext uri="{BB962C8B-B14F-4D97-AF65-F5344CB8AC3E}">
        <p14:creationId xmlns:p14="http://schemas.microsoft.com/office/powerpoint/2010/main" xmlns="" val="2791031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ravokutnik 2"/>
          <p:cNvSpPr/>
          <p:nvPr/>
        </p:nvSpPr>
        <p:spPr>
          <a:xfrm>
            <a:off x="467544" y="0"/>
            <a:ext cx="803296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TJELESNE PROMJENE </a:t>
            </a:r>
          </a:p>
          <a:p>
            <a:pPr algn="ctr"/>
            <a:r>
              <a:rPr lang="hr-HR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KOD DJEVOJČICA</a:t>
            </a:r>
            <a:endParaRPr lang="hr-HR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5" name="Dijagram 4"/>
          <p:cNvGraphicFramePr/>
          <p:nvPr>
            <p:extLst>
              <p:ext uri="{D42A27DB-BD31-4B8C-83A1-F6EECF244321}">
                <p14:modId xmlns:p14="http://schemas.microsoft.com/office/powerpoint/2010/main" xmlns="" val="3074205777"/>
              </p:ext>
            </p:extLst>
          </p:nvPr>
        </p:nvGraphicFramePr>
        <p:xfrm>
          <a:off x="-684584" y="1916832"/>
          <a:ext cx="6552728" cy="413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Slika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3429000"/>
            <a:ext cx="3829572" cy="334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0869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Dijagram 2"/>
          <p:cNvGraphicFramePr/>
          <p:nvPr>
            <p:extLst>
              <p:ext uri="{D42A27DB-BD31-4B8C-83A1-F6EECF244321}">
                <p14:modId xmlns:p14="http://schemas.microsoft.com/office/powerpoint/2010/main" xmlns="" val="2213068289"/>
              </p:ext>
            </p:extLst>
          </p:nvPr>
        </p:nvGraphicFramePr>
        <p:xfrm>
          <a:off x="179512" y="116632"/>
          <a:ext cx="8856984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823446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351000"/>
            <a:ext cx="6048672" cy="601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9953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ravokutnik 2"/>
          <p:cNvSpPr/>
          <p:nvPr/>
        </p:nvSpPr>
        <p:spPr>
          <a:xfrm>
            <a:off x="651696" y="14601"/>
            <a:ext cx="784060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TJELESNE PROMJENE</a:t>
            </a:r>
          </a:p>
          <a:p>
            <a:pPr algn="ctr"/>
            <a:r>
              <a:rPr lang="hr-HR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KOD DJEČAKA</a:t>
            </a:r>
            <a:endParaRPr lang="hr-HR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4" name="Dijagram 3"/>
          <p:cNvGraphicFramePr/>
          <p:nvPr>
            <p:extLst>
              <p:ext uri="{D42A27DB-BD31-4B8C-83A1-F6EECF244321}">
                <p14:modId xmlns:p14="http://schemas.microsoft.com/office/powerpoint/2010/main" xmlns="" val="2859380573"/>
              </p:ext>
            </p:extLst>
          </p:nvPr>
        </p:nvGraphicFramePr>
        <p:xfrm>
          <a:off x="3851920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Slika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84" y="3685759"/>
            <a:ext cx="4525506" cy="301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5046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Dijagram 2"/>
          <p:cNvGraphicFramePr/>
          <p:nvPr>
            <p:extLst>
              <p:ext uri="{D42A27DB-BD31-4B8C-83A1-F6EECF244321}">
                <p14:modId xmlns:p14="http://schemas.microsoft.com/office/powerpoint/2010/main" xmlns="" val="3472540360"/>
              </p:ext>
            </p:extLst>
          </p:nvPr>
        </p:nvGraphicFramePr>
        <p:xfrm>
          <a:off x="251520" y="908720"/>
          <a:ext cx="871296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051497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6811" y="259586"/>
            <a:ext cx="5330377" cy="633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4496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ravokutnik 2"/>
          <p:cNvSpPr/>
          <p:nvPr/>
        </p:nvSpPr>
        <p:spPr>
          <a:xfrm>
            <a:off x="805584" y="188640"/>
            <a:ext cx="75328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PSIHIČKE PROMJENE</a:t>
            </a:r>
          </a:p>
        </p:txBody>
      </p:sp>
      <p:graphicFrame>
        <p:nvGraphicFramePr>
          <p:cNvPr id="4" name="Dijagram 3"/>
          <p:cNvGraphicFramePr/>
          <p:nvPr>
            <p:extLst>
              <p:ext uri="{D42A27DB-BD31-4B8C-83A1-F6EECF244321}">
                <p14:modId xmlns:p14="http://schemas.microsoft.com/office/powerpoint/2010/main" xmlns="" val="530165886"/>
              </p:ext>
            </p:extLst>
          </p:nvPr>
        </p:nvGraphicFramePr>
        <p:xfrm>
          <a:off x="251520" y="1300610"/>
          <a:ext cx="8568952" cy="5224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46308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823370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8724</TotalTime>
  <Words>253</Words>
  <Application>Microsoft Office PowerPoint</Application>
  <PresentationFormat>Prikaz na zaslonu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16" baseType="lpstr">
      <vt:lpstr>Diseño predeterminado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Home</cp:lastModifiedBy>
  <cp:revision>834</cp:revision>
  <dcterms:created xsi:type="dcterms:W3CDTF">2010-05-23T14:28:12Z</dcterms:created>
  <dcterms:modified xsi:type="dcterms:W3CDTF">2016-11-08T07:44:29Z</dcterms:modified>
</cp:coreProperties>
</file>