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77C21B2-553E-481C-B767-25641D5B5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15E2C55-58C0-4F8F-B746-F8F7B5A73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5C58D06-2E68-4BAE-9861-74DEEA12D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17349B1-BA18-4848-9D1B-D1A43B642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38A8B23-6D0D-47E4-AD06-856D5D32C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5569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10C974-D999-4EBE-B590-3DE8C77B6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DC58F6B-067F-4422-88FF-DB93D1725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690EC71-C98C-454C-9691-1C16162F9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D601012-190D-4B2C-97F3-1F785583E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154C739-6D32-4A19-98F0-7F01B2308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6658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780340-4A3D-4C0D-8CFC-B5143C375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E3C211B-3E65-4C02-A6C1-63E22C182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D0C2244-DADE-499A-9FE2-E5DB8C86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2D1423A-B083-4AF2-B956-66A3C37D8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5BAE8BF-D13D-419B-8F5C-F52F7FE8E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95381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F25381-D342-4105-A729-185E38B2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0F221D8-1BB8-4252-9F3B-AABBBCD61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1EF9EE3-33A6-4C38-9677-3FCC49C4E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72160F4-5667-4076-BB24-002E7460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E71D21A-C59B-44A3-AFC3-F2927D914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43B98DC-2B5A-4E31-81A6-DC2D48B5E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676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49BFBB0-3A7A-4334-BABE-BD2B00578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7989F6E-CB0F-4AB9-8B56-36AB30170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596C6B4-DDD9-4C55-A449-21E8014D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150D0885-3B38-4250-9881-59D302606C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8E10CA2E-01EB-48BF-A750-9CC81046A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66691652-863F-4FB1-9B0A-3EAF7A4D5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FE3E422F-D814-4BA1-8EE3-E4860F6AC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60C0E892-A691-4860-BAA8-C1BE04462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957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BE1D88-97E2-4F92-8947-56D437F1F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5E5E3719-9C0C-41F5-88AF-3647D9A61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6820DE11-CD94-45F2-9B3A-08F9E63B2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027565A3-2FC9-40A5-AAC7-60FB7F0F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07667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BEF57A29-0C02-4250-A461-E058A0CC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BCACDFE9-BD0D-4064-91E5-8EF8F6A2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45C5A98-B32E-49D9-8977-8F45B1F1A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53873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674900-7C2D-4EDE-8B20-D825F1691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B199569-9D3B-4C73-B0C3-745DF7667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6008A520-94A1-4227-8CA1-01A992634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70B1DC2-7D6C-49C2-B8F0-322F3033B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E064ED4-234D-43CB-B7D2-7456452D1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D0D0688-BE9D-44AF-B54C-35035CB36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970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C22104-548F-4E67-B282-03958E46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25FC34F6-48BA-44EA-899A-99CF84FAF4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6B32775-9C30-4242-A4B6-725B71B2A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5CE1423-9F9E-4D70-8ABD-8D91D4EF2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D619454-0FC2-43BB-980D-9861E117C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E3AE5C3-8E15-4587-9C33-1CCE8E0F2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7798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4C5501-632E-497C-8E28-D91029B68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FE7EB846-93E6-48B7-97E5-A88A9B1F1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5FC6268-5626-42B8-A039-5A344DE79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C1EF1D7-D0B9-4BB4-8703-014E03E79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6734383-C3B7-47E4-B55C-35A547C6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5027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4A0F6219-90F6-45CF-93F3-455DFB6C0A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24D1915D-588A-4740-A4BB-AD599441D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5438096-7048-4D53-BA51-772C2FD5C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38308E0-37E7-4028-97E2-C510F29E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60F4DAB-12D0-4C6C-84F2-544AF3593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856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7C569F9B-D3CC-4E3A-9DBE-024338AA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37889BB-E290-4776-9604-C87BA9C57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DA32574-974B-44BE-87E1-712B57148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F74D4-2ECB-4AE4-9284-3DA967DE1451}" type="datetimeFigureOut">
              <a:rPr lang="hr-HR" smtClean="0"/>
              <a:t>13.2.2022.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44AD42A-00C3-4A80-87F4-7D0E93F2E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91E9ED8-C485-49E4-944D-A7389D264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6146D-E425-4A2D-97D8-078E3E1CE6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003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B81420-A395-47E3-ABC4-D36E93AE90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0E8A008-594C-46FF-A08D-B6AC2BD721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5513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5704B9-D6CE-4FB5-9E91-B1561C800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040" y="2766218"/>
            <a:ext cx="10515600" cy="1325563"/>
          </a:xfrm>
        </p:spPr>
        <p:txBody>
          <a:bodyPr/>
          <a:lstStyle/>
          <a:p>
            <a:r>
              <a:rPr lang="hr-HR" dirty="0"/>
              <a:t>Ponedjeljak – prije Dana bez mobitela</a:t>
            </a:r>
          </a:p>
        </p:txBody>
      </p:sp>
    </p:spTree>
    <p:extLst>
      <p:ext uri="{BB962C8B-B14F-4D97-AF65-F5344CB8AC3E}">
        <p14:creationId xmlns:p14="http://schemas.microsoft.com/office/powerpoint/2010/main" val="3187311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B05A286-9A7B-4535-8BCB-5926BD641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4" y="510008"/>
            <a:ext cx="10515600" cy="4351338"/>
          </a:xfrm>
        </p:spPr>
        <p:txBody>
          <a:bodyPr/>
          <a:lstStyle/>
          <a:p>
            <a:r>
              <a:rPr lang="hr-HR" dirty="0"/>
              <a:t>N = 27 (Ž = 21; M = 5; 1 osoba se ne želi izjasniti)</a:t>
            </a:r>
          </a:p>
          <a:p>
            <a:r>
              <a:rPr lang="hr-HR" dirty="0"/>
              <a:t>Raspon dobi od 15 do 20 godina, M = 16,48</a:t>
            </a:r>
          </a:p>
          <a:p>
            <a:r>
              <a:rPr lang="hr-HR" dirty="0"/>
              <a:t>U trenutku rješavanja nitko nije bio u izolaciji</a:t>
            </a:r>
          </a:p>
        </p:txBody>
      </p:sp>
      <p:pic>
        <p:nvPicPr>
          <p:cNvPr id="2050" name="Picture 2" descr="Forms response chart. Question title: Spol. Number of responses: 27 responses.">
            <a:extLst>
              <a:ext uri="{FF2B5EF4-FFF2-40B4-BE49-F238E27FC236}">
                <a16:creationId xmlns:a16="http://schemas.microsoft.com/office/drawing/2014/main" id="{2013AF01-FC01-427D-8738-A224D90CA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86" y="2157883"/>
            <a:ext cx="9731828" cy="409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16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orms response chart. Question title: U tvojem kućanstvu postoji (označiti). Number of responses: 27 responses.">
            <a:extLst>
              <a:ext uri="{FF2B5EF4-FFF2-40B4-BE49-F238E27FC236}">
                <a16:creationId xmlns:a16="http://schemas.microsoft.com/office/drawing/2014/main" id="{AA075078-0AD7-4C46-A962-01C0CC6D3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1018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36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rms response chart. Question title: Koliko si godina imao/la kada si dobio/la prvi mobitel?. Number of responses: 27 responses.">
            <a:extLst>
              <a:ext uri="{FF2B5EF4-FFF2-40B4-BE49-F238E27FC236}">
                <a16:creationId xmlns:a16="http://schemas.microsoft.com/office/drawing/2014/main" id="{9A3D6C88-D2C5-4966-BFE8-124074A42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225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185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254A8E-CE84-4709-80B7-F5528FC3B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02ED584-DE7D-4334-9BE7-5904A9D13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30" name="Picture 6" descr="Forms response chart. Question title: U prosjeku, koliko vremena dnevno provodiš na mobitelu?. Number of responses: 27 responses.">
            <a:extLst>
              <a:ext uri="{FF2B5EF4-FFF2-40B4-BE49-F238E27FC236}">
                <a16:creationId xmlns:a16="http://schemas.microsoft.com/office/drawing/2014/main" id="{8E69CC91-D5EB-43B9-8DDA-77D7F9CF3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854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D768BF1-8301-41D3-A054-E86EBB613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D104F4-AC8D-4F5C-B990-DF42501C0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122" name="Picture 2" descr="Forms response chart. Question title: Označi za što sve koristiš mobitel. Number of responses: 27 responses.">
            <a:extLst>
              <a:ext uri="{FF2B5EF4-FFF2-40B4-BE49-F238E27FC236}">
                <a16:creationId xmlns:a16="http://schemas.microsoft.com/office/drawing/2014/main" id="{31FF2FD2-82AD-4A48-A0DD-70ECBAB6D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225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102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064F31-9E3D-4775-A664-A16EA72A5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68CD1B4-0D19-4542-AEA5-1E0006121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146" name="Picture 2" descr="Forms response chart. Question title: Mobitelom se u najvećoj mjeri služim za. Number of responses: 27 responses.">
            <a:extLst>
              <a:ext uri="{FF2B5EF4-FFF2-40B4-BE49-F238E27FC236}">
                <a16:creationId xmlns:a16="http://schemas.microsoft.com/office/drawing/2014/main" id="{2EB7AC4C-DFCA-4B1D-856B-2FC93A412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639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B5B515-F47A-43DC-A2E6-8EB6A1C92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F0FA7E4-164F-4892-8932-532B47C3A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170" name="Picture 2" descr="Forms response chart. Question title: U prosjeku, koliko vremena dnevno provodiš na društvenim mrežama? (Instagram, Facebook, YouTube, Pinterest...). Number of responses: 27 responses.">
            <a:extLst>
              <a:ext uri="{FF2B5EF4-FFF2-40B4-BE49-F238E27FC236}">
                <a16:creationId xmlns:a16="http://schemas.microsoft.com/office/drawing/2014/main" id="{91741099-70D2-4DF8-AFA8-BD1C2F1AB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756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918FF7-C20E-4880-BE23-6C07E09B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6D517F4-9B39-4A7C-8E38-2F746BEE4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8194" name="Picture 2" descr="Forms response chart. Question title: Društvena mreža koju najčešće koristim je. Number of responses: 27 responses.">
            <a:extLst>
              <a:ext uri="{FF2B5EF4-FFF2-40B4-BE49-F238E27FC236}">
                <a16:creationId xmlns:a16="http://schemas.microsoft.com/office/drawing/2014/main" id="{325235D3-C363-4DE7-A229-EE7F5A7F9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197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04FF1F-2F79-4FB4-944D-DE583911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B7C8D47-B032-4188-B33F-1E4FAE824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9218" name="Picture 2" descr="Forms response chart. Question title: U prosjeku, koliko poruka dnevno pošalješ putem mobitela?. Number of responses: 27 responses.">
            <a:extLst>
              <a:ext uri="{FF2B5EF4-FFF2-40B4-BE49-F238E27FC236}">
                <a16:creationId xmlns:a16="http://schemas.microsoft.com/office/drawing/2014/main" id="{676AEA42-4EE7-4AA5-AA57-ABE2D61D1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814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CE561E-7B92-45C4-A297-F1B7219C1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C9A76D0-2558-4BF0-AD3F-C501FE181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242" name="Picture 2" descr="Forms response chart. Question title: Nosim sa sobom punjač za mobitel. Number of responses: 27 responses.">
            <a:extLst>
              <a:ext uri="{FF2B5EF4-FFF2-40B4-BE49-F238E27FC236}">
                <a16:creationId xmlns:a16="http://schemas.microsoft.com/office/drawing/2014/main" id="{02CD87E1-623F-4C82-BFF9-A5C1BF772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600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9BDF57-4667-4BC5-BA03-1415090F1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219BD1-DA4C-4F07-9CD3-9CE85A675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1266" name="Picture 2" descr="Forms response chart. Question title: Koristiš li mobitel prije odlaska na spavanje?. Number of responses: 27 responses.">
            <a:extLst>
              <a:ext uri="{FF2B5EF4-FFF2-40B4-BE49-F238E27FC236}">
                <a16:creationId xmlns:a16="http://schemas.microsoft.com/office/drawing/2014/main" id="{FB31D688-3D84-4D03-A10C-7324B45D3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95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EE8248-E786-46CC-9C9F-D3A50244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930D4BA-0D40-4E53-B320-9500E1BAA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2290" name="Picture 2" descr="Forms response chart. Question title: Ukoliko koristiš mobitel prije odlaska na spavanje, koliko vremena provedeš za ekranom mobitela prije odlaska na spavanje?. Number of responses: 27 responses.">
            <a:extLst>
              <a:ext uri="{FF2B5EF4-FFF2-40B4-BE49-F238E27FC236}">
                <a16:creationId xmlns:a16="http://schemas.microsoft.com/office/drawing/2014/main" id="{1B7568B8-E0D9-4B28-A3A2-5782DABA6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780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24B836-5896-47AE-90DF-89D7A0DC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22DF960-FAC9-4AA3-AE31-8EA29CDBA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3314" name="Picture 2" descr="Forms response chart. Question title: Provesti 24h bez mobitela bilo bi mi. Number of responses: 27 responses.">
            <a:extLst>
              <a:ext uri="{FF2B5EF4-FFF2-40B4-BE49-F238E27FC236}">
                <a16:creationId xmlns:a16="http://schemas.microsoft.com/office/drawing/2014/main" id="{5F70EB52-BB9B-4DD4-AA78-E92F2BD4F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591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9D2E13-5A2B-4418-B2BB-084FC1713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hr-HR" dirty="0"/>
              <a:t>Srijeda – nakon dana bez mobitela</a:t>
            </a:r>
          </a:p>
        </p:txBody>
      </p:sp>
    </p:spTree>
    <p:extLst>
      <p:ext uri="{BB962C8B-B14F-4D97-AF65-F5344CB8AC3E}">
        <p14:creationId xmlns:p14="http://schemas.microsoft.com/office/powerpoint/2010/main" val="1699222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1A5134-2EE6-4BB7-A95F-57C6B9914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6B9CD1D-4D5E-4704-9FB7-2325229FD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 = 21 </a:t>
            </a:r>
          </a:p>
          <a:p>
            <a:r>
              <a:rPr lang="hr-HR" dirty="0"/>
              <a:t>Od tih 21, 5 sudionika nije napisalo istu šifru</a:t>
            </a:r>
          </a:p>
          <a:p>
            <a:r>
              <a:rPr lang="hr-HR" dirty="0"/>
              <a:t>Od tih 21, 2 sudionika su tijekom Dana bez mobitela završila u samoizolaciji</a:t>
            </a:r>
          </a:p>
        </p:txBody>
      </p:sp>
    </p:spTree>
    <p:extLst>
      <p:ext uri="{BB962C8B-B14F-4D97-AF65-F5344CB8AC3E}">
        <p14:creationId xmlns:p14="http://schemas.microsoft.com/office/powerpoint/2010/main" val="1417518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5263D4-4E6E-45D1-96BA-E6D5896A2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4DD6A95-EA5D-4671-B8E5-ED081385D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42,86% prestalo je koristiti mobitel večer prije</a:t>
            </a:r>
          </a:p>
          <a:p>
            <a:r>
              <a:rPr lang="hr-HR" dirty="0"/>
              <a:t>52,38% prestalo je koristiti mobitel ujutro između 6 i 10 sati</a:t>
            </a:r>
          </a:p>
          <a:p>
            <a:r>
              <a:rPr lang="hr-HR" dirty="0"/>
              <a:t>4,76% prestalo je koristiti mobitel u 15h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59817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A078635-1F02-48D0-8452-327BC1319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sadržaja 2">
            <a:extLst>
              <a:ext uri="{FF2B5EF4-FFF2-40B4-BE49-F238E27FC236}">
                <a16:creationId xmlns:a16="http://schemas.microsoft.com/office/drawing/2014/main" id="{69222E89-EFFD-489C-BC30-1A687EF77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hr-HR" dirty="0"/>
              <a:t>4,76% nije pomislilo na mobitel tijekom perioda bez mobitela</a:t>
            </a:r>
          </a:p>
          <a:p>
            <a:r>
              <a:rPr lang="hr-HR" dirty="0"/>
              <a:t>57,14% pomislilo je na mobitel između 1 i 20 puta</a:t>
            </a:r>
          </a:p>
          <a:p>
            <a:r>
              <a:rPr lang="hr-HR" dirty="0"/>
              <a:t>19,05% pomislilo je na mobitel između 21 i 40 puta</a:t>
            </a:r>
          </a:p>
          <a:p>
            <a:r>
              <a:rPr lang="hr-HR" dirty="0"/>
              <a:t>4,76% pomislilo je na mobitel između 41 i 60 puta</a:t>
            </a:r>
          </a:p>
          <a:p>
            <a:r>
              <a:rPr lang="hr-HR" dirty="0"/>
              <a:t>9,5% pomislilo je na mobitel između 81 i 100 puta</a:t>
            </a:r>
          </a:p>
          <a:p>
            <a:r>
              <a:rPr lang="hr-HR" dirty="0"/>
              <a:t>4,76% pomislilo je na mobitel „dosta često”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30474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0EAC49B-7D1C-44BA-A246-472E3AFE8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8497974-F193-4D54-B84F-5C85C7941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4338" name="Picture 2" descr="Forms response chart. Question title: Jesi li tijekom dogovorenih 24 sata bez mobitela na bilo koji način koristio/la svoj mobitel (npr. uzeo/la ga sa odloženog mjesta, pogledao/la koliko je sati, pogledao/la obavijest ili poruku, koristio/la aplikaciju i slično)?. Number of responses: 21 responses.">
            <a:extLst>
              <a:ext uri="{FF2B5EF4-FFF2-40B4-BE49-F238E27FC236}">
                <a16:creationId xmlns:a16="http://schemas.microsoft.com/office/drawing/2014/main" id="{76A57E4B-CD4A-4285-A1A7-05F21DD4C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266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6C46D8C-1A7B-4B5D-AFC4-53E2829A3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Ukoliko si koristio/la svoj mobitel, u koliko si sati prvi put posegnuo/la za svojim mobitelom?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6B38475-BB06-4BB3-9CCF-7BA237329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26,67% ujutro (između 7 i 8h)</a:t>
            </a:r>
          </a:p>
          <a:p>
            <a:r>
              <a:rPr lang="hr-HR" dirty="0"/>
              <a:t>13,33% između 11 i 12h</a:t>
            </a:r>
          </a:p>
          <a:p>
            <a:r>
              <a:rPr lang="hr-HR" dirty="0"/>
              <a:t>33,33% između 13 i 16h</a:t>
            </a:r>
          </a:p>
          <a:p>
            <a:r>
              <a:rPr lang="hr-HR" dirty="0"/>
              <a:t>40% između 20h i ponoć</a:t>
            </a:r>
          </a:p>
        </p:txBody>
      </p:sp>
    </p:spTree>
    <p:extLst>
      <p:ext uri="{BB962C8B-B14F-4D97-AF65-F5344CB8AC3E}">
        <p14:creationId xmlns:p14="http://schemas.microsoft.com/office/powerpoint/2010/main" val="1307625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3C0F944-3031-4CF1-BE19-A383CCF4F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Ukoliko si koristio/la svoj mobitel tijekom tih 24 sata, koliko si vremena proveo/la u korištenju mobitela?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155E276-A6AA-4FD5-ABCF-15FC1F2D7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33,33% do 10 min</a:t>
            </a:r>
          </a:p>
          <a:p>
            <a:r>
              <a:rPr lang="hr-HR" dirty="0"/>
              <a:t>40% između 20 i 50 min</a:t>
            </a:r>
          </a:p>
          <a:p>
            <a:r>
              <a:rPr lang="hr-HR" dirty="0"/>
              <a:t>33,33% između 1 i 2h</a:t>
            </a:r>
          </a:p>
          <a:p>
            <a:r>
              <a:rPr lang="hr-HR" dirty="0"/>
              <a:t>6,67% 3h</a:t>
            </a:r>
          </a:p>
        </p:txBody>
      </p:sp>
    </p:spTree>
    <p:extLst>
      <p:ext uri="{BB962C8B-B14F-4D97-AF65-F5344CB8AC3E}">
        <p14:creationId xmlns:p14="http://schemas.microsoft.com/office/powerpoint/2010/main" val="2049553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C2611B-F32F-4FA7-93C7-06B0ED7D2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E9CF352-438E-4AF6-B089-50137ACA5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5362" name="Picture 2" descr="Forms response chart. Question title: Jesi li tijekom dogovorenih 24 sata bez mobitela na bilo koji način koristio/la tuđi mobitel (npr. pogledao/la koliko je sati, pogledao/la obavijest ili poruku, koristio/la aplikaciju i slično)?. Number of responses: 21 responses.">
            <a:extLst>
              <a:ext uri="{FF2B5EF4-FFF2-40B4-BE49-F238E27FC236}">
                <a16:creationId xmlns:a16="http://schemas.microsoft.com/office/drawing/2014/main" id="{426063A1-3BAD-4169-83C5-E31726DC4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242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51E60E1-18CD-43F2-8675-1DCB12D01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E7CE2EC-CF57-4B06-8888-BB808CE3F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6386" name="Picture 2" descr="Forms response chart. Question title: Koja aktivnost na mobitelu ti je najviše nedostajala tijekom Dana bez mobitela?. Number of responses: 21 responses.">
            <a:extLst>
              <a:ext uri="{FF2B5EF4-FFF2-40B4-BE49-F238E27FC236}">
                <a16:creationId xmlns:a16="http://schemas.microsoft.com/office/drawing/2014/main" id="{42818633-23AA-40F5-B260-4047AC133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12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3CFCA4-DBF6-437B-B208-4480DF5C9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837" y="5870266"/>
            <a:ext cx="10515600" cy="1325563"/>
          </a:xfrm>
        </p:spPr>
        <p:txBody>
          <a:bodyPr>
            <a:normAutofit/>
          </a:bodyPr>
          <a:lstStyle/>
          <a:p>
            <a:r>
              <a:rPr lang="hr-HR" sz="2400" dirty="0"/>
              <a:t>1- nimalo; 5 – u potpunosti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7F2DF10-938F-4E24-A5CC-AD5A08702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7410" name="Picture 2" descr="Forms response chart. Question title: U kojoj ti je mjeri označena aktivnost nedostajala?. Number of responses: 21 responses.">
            <a:extLst>
              <a:ext uri="{FF2B5EF4-FFF2-40B4-BE49-F238E27FC236}">
                <a16:creationId xmlns:a16="http://schemas.microsoft.com/office/drawing/2014/main" id="{ABE5B594-D054-4577-AFB8-AFE6A459C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5580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89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6C3F05-344F-4B68-8D87-5FB39AA8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C0E50A3-D00B-4600-BC4D-6DA405F23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8434" name="Picture 2" descr="Forms response chart. Question title: Koja aktivnost na mobitelu ti je najmanje nedostajala tijekom Dana bez mobitela?. Number of responses: 21 responses.">
            <a:extLst>
              <a:ext uri="{FF2B5EF4-FFF2-40B4-BE49-F238E27FC236}">
                <a16:creationId xmlns:a16="http://schemas.microsoft.com/office/drawing/2014/main" id="{2A1FFC8E-8488-431A-9DBD-FDFEF394E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005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27A6D91-F38D-4054-8DA4-A774F45BA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ti je predstavljalo najveću teškoću dok si pokušavao/la ne koristiti mobitel?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5DBE3D9-A506-4DF8-A9F8-32A83F6D1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83336"/>
          </a:xfrm>
        </p:spPr>
        <p:txBody>
          <a:bodyPr>
            <a:normAutofit fontScale="32500" lnSpcReduction="20000"/>
          </a:bodyPr>
          <a:lstStyle/>
          <a:p>
            <a:r>
              <a:rPr lang="hr-HR" dirty="0"/>
              <a:t>Nisam se mogla </a:t>
            </a:r>
            <a:r>
              <a:rPr lang="hr-HR" dirty="0" err="1"/>
              <a:t>cuti</a:t>
            </a:r>
            <a:r>
              <a:rPr lang="hr-HR" dirty="0"/>
              <a:t> sa prijateljima kao i </a:t>
            </a:r>
            <a:r>
              <a:rPr lang="hr-HR" dirty="0" err="1"/>
              <a:t>inace</a:t>
            </a:r>
            <a:r>
              <a:rPr lang="hr-HR" dirty="0"/>
              <a:t> i sama pomisao da ga </a:t>
            </a:r>
            <a:r>
              <a:rPr lang="hr-HR" dirty="0" err="1"/>
              <a:t>imam,ali</a:t>
            </a:r>
            <a:r>
              <a:rPr lang="hr-HR" dirty="0"/>
              <a:t> ga ne mogu koristiti.</a:t>
            </a:r>
          </a:p>
          <a:p>
            <a:r>
              <a:rPr lang="hr-HR" dirty="0"/>
              <a:t>To što mi je bilo dosadno</a:t>
            </a:r>
          </a:p>
          <a:p>
            <a:r>
              <a:rPr lang="hr-HR" dirty="0"/>
              <a:t>Nisam se mogla dopisivat sa prijateljima</a:t>
            </a:r>
          </a:p>
          <a:p>
            <a:r>
              <a:rPr lang="hr-HR" dirty="0"/>
              <a:t>Nisam mogla </a:t>
            </a:r>
            <a:r>
              <a:rPr lang="hr-HR" dirty="0" err="1"/>
              <a:t>slusat</a:t>
            </a:r>
            <a:r>
              <a:rPr lang="hr-HR" dirty="0"/>
              <a:t> pjesme</a:t>
            </a:r>
          </a:p>
          <a:p>
            <a:r>
              <a:rPr lang="hr-HR" dirty="0"/>
              <a:t>Pozivi</a:t>
            </a:r>
          </a:p>
          <a:p>
            <a:r>
              <a:rPr lang="hr-HR" dirty="0"/>
              <a:t>Navika da ga pogledam svako toliko ima li novih obavijesti</a:t>
            </a:r>
          </a:p>
          <a:p>
            <a:r>
              <a:rPr lang="hr-HR" dirty="0"/>
              <a:t>A ma Bas </a:t>
            </a:r>
            <a:r>
              <a:rPr lang="hr-HR" dirty="0" err="1"/>
              <a:t>nista</a:t>
            </a:r>
            <a:endParaRPr lang="hr-HR" dirty="0"/>
          </a:p>
          <a:p>
            <a:r>
              <a:rPr lang="hr-HR" dirty="0"/>
              <a:t> ne javljati se prijateljima</a:t>
            </a:r>
          </a:p>
          <a:p>
            <a:r>
              <a:rPr lang="hr-HR" dirty="0"/>
              <a:t>drugi oko mene koji su koristili mobitel</a:t>
            </a:r>
          </a:p>
          <a:p>
            <a:r>
              <a:rPr lang="hr-HR" dirty="0"/>
              <a:t>poruke</a:t>
            </a:r>
          </a:p>
          <a:p>
            <a:r>
              <a:rPr lang="hr-HR" dirty="0"/>
              <a:t>Nije mi sve bilo dostupno ( sat, pozivi..)</a:t>
            </a:r>
          </a:p>
          <a:p>
            <a:r>
              <a:rPr lang="hr-HR" dirty="0"/>
              <a:t>To što ne mogu pogledati koliko je sati.</a:t>
            </a:r>
          </a:p>
          <a:p>
            <a:r>
              <a:rPr lang="hr-HR" dirty="0"/>
              <a:t>Kad sam ga ugledala ne uzeti ga</a:t>
            </a:r>
          </a:p>
          <a:p>
            <a:r>
              <a:rPr lang="hr-HR" dirty="0"/>
              <a:t>Poduke</a:t>
            </a:r>
          </a:p>
          <a:p>
            <a:r>
              <a:rPr lang="hr-HR" dirty="0"/>
              <a:t>Dopisivanje s prijateljima</a:t>
            </a:r>
          </a:p>
          <a:p>
            <a:r>
              <a:rPr lang="hr-HR" dirty="0"/>
              <a:t>To što sam razmišljala o tome kako ne mogu koristiti društvene mreže, bilo mi je dosadno. </a:t>
            </a:r>
          </a:p>
          <a:p>
            <a:r>
              <a:rPr lang="hr-HR" dirty="0" err="1"/>
              <a:t>Obavjesti</a:t>
            </a:r>
            <a:endParaRPr lang="hr-HR" dirty="0"/>
          </a:p>
          <a:p>
            <a:r>
              <a:rPr lang="hr-HR" dirty="0" err="1"/>
              <a:t>Decko</a:t>
            </a:r>
            <a:endParaRPr lang="hr-HR" dirty="0"/>
          </a:p>
          <a:p>
            <a:r>
              <a:rPr lang="hr-HR" dirty="0"/>
              <a:t>RAZGOVOR SA RODITELJIMA</a:t>
            </a:r>
          </a:p>
          <a:p>
            <a:r>
              <a:rPr lang="hr-HR" dirty="0"/>
              <a:t>situacije kada mi je mobitel trebao </a:t>
            </a:r>
            <a:r>
              <a:rPr lang="hr-HR" dirty="0" err="1"/>
              <a:t>npr.posalti</a:t>
            </a:r>
            <a:r>
              <a:rPr lang="hr-HR" dirty="0"/>
              <a:t> poruku nekome, nazvati nekoga,...</a:t>
            </a:r>
          </a:p>
          <a:p>
            <a:r>
              <a:rPr lang="hr-HR" dirty="0" err="1"/>
              <a:t>Upucivat</a:t>
            </a:r>
            <a:r>
              <a:rPr lang="hr-HR" dirty="0"/>
              <a:t> pozive</a:t>
            </a:r>
          </a:p>
        </p:txBody>
      </p:sp>
    </p:spTree>
    <p:extLst>
      <p:ext uri="{BB962C8B-B14F-4D97-AF65-F5344CB8AC3E}">
        <p14:creationId xmlns:p14="http://schemas.microsoft.com/office/powerpoint/2010/main" val="435085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B1BC4E-FAA6-4B15-B67D-34D26B6E6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ti je najviše pomagalo da ne koristiš mobitel?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9D56B8B-59ED-4D3E-AFF4-BBAF341CC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0220"/>
            <a:ext cx="10515600" cy="5327780"/>
          </a:xfrm>
        </p:spPr>
        <p:txBody>
          <a:bodyPr>
            <a:normAutofit fontScale="40000" lnSpcReduction="20000"/>
          </a:bodyPr>
          <a:lstStyle/>
          <a:p>
            <a:r>
              <a:rPr lang="hr-HR" dirty="0"/>
              <a:t>Spavanje popodne</a:t>
            </a:r>
          </a:p>
          <a:p>
            <a:r>
              <a:rPr lang="hr-HR" dirty="0"/>
              <a:t>Druge aktivnosti</a:t>
            </a:r>
          </a:p>
          <a:p>
            <a:r>
              <a:rPr lang="hr-HR" dirty="0"/>
              <a:t>Čitanje knjige</a:t>
            </a:r>
          </a:p>
          <a:p>
            <a:r>
              <a:rPr lang="hr-HR" dirty="0"/>
              <a:t>Skretanje misli dok bi </a:t>
            </a:r>
            <a:r>
              <a:rPr lang="hr-HR" dirty="0" err="1"/>
              <a:t>nesto</a:t>
            </a:r>
            <a:r>
              <a:rPr lang="hr-HR" dirty="0"/>
              <a:t> radila</a:t>
            </a:r>
          </a:p>
          <a:p>
            <a:r>
              <a:rPr lang="hr-HR" dirty="0"/>
              <a:t>Zauzetost aktivnostima</a:t>
            </a:r>
          </a:p>
          <a:p>
            <a:r>
              <a:rPr lang="hr-HR" dirty="0"/>
              <a:t>Aktivnosti u danu</a:t>
            </a:r>
          </a:p>
          <a:p>
            <a:r>
              <a:rPr lang="hr-HR" dirty="0"/>
              <a:t>Crtanje</a:t>
            </a:r>
          </a:p>
          <a:p>
            <a:r>
              <a:rPr lang="hr-HR" dirty="0" err="1"/>
              <a:t>citanje</a:t>
            </a:r>
            <a:r>
              <a:rPr lang="hr-HR" dirty="0"/>
              <a:t> knjige i </a:t>
            </a:r>
            <a:r>
              <a:rPr lang="hr-HR" dirty="0" err="1"/>
              <a:t>vjezbe</a:t>
            </a:r>
            <a:endParaRPr lang="hr-HR" dirty="0"/>
          </a:p>
          <a:p>
            <a:r>
              <a:rPr lang="hr-HR" dirty="0"/>
              <a:t>spavanje</a:t>
            </a:r>
          </a:p>
          <a:p>
            <a:r>
              <a:rPr lang="hr-HR" dirty="0"/>
              <a:t>aktivnost</a:t>
            </a:r>
          </a:p>
          <a:p>
            <a:r>
              <a:rPr lang="hr-HR" dirty="0"/>
              <a:t>Aktivnosti s </a:t>
            </a:r>
            <a:r>
              <a:rPr lang="hr-HR" dirty="0" err="1"/>
              <a:t>drustvom</a:t>
            </a:r>
            <a:endParaRPr lang="hr-HR" dirty="0"/>
          </a:p>
          <a:p>
            <a:r>
              <a:rPr lang="hr-HR" dirty="0"/>
              <a:t>Učenje i pisanje zadaće</a:t>
            </a:r>
          </a:p>
          <a:p>
            <a:r>
              <a:rPr lang="hr-HR" dirty="0"/>
              <a:t>Društvo</a:t>
            </a:r>
          </a:p>
          <a:p>
            <a:r>
              <a:rPr lang="hr-HR" dirty="0"/>
              <a:t>Tv</a:t>
            </a:r>
          </a:p>
          <a:p>
            <a:r>
              <a:rPr lang="hr-HR" dirty="0"/>
              <a:t>Učenje</a:t>
            </a:r>
          </a:p>
          <a:p>
            <a:r>
              <a:rPr lang="hr-HR" dirty="0"/>
              <a:t>Druženje s prijateljima </a:t>
            </a:r>
          </a:p>
          <a:p>
            <a:r>
              <a:rPr lang="hr-HR" dirty="0"/>
              <a:t>Druga zanimacija</a:t>
            </a:r>
          </a:p>
          <a:p>
            <a:r>
              <a:rPr lang="hr-HR" dirty="0"/>
              <a:t>Matematika</a:t>
            </a:r>
          </a:p>
          <a:p>
            <a:r>
              <a:rPr lang="hr-HR" dirty="0"/>
              <a:t>IZLAZAK U PRIRODU</a:t>
            </a:r>
          </a:p>
          <a:p>
            <a:r>
              <a:rPr lang="hr-HR" dirty="0"/>
              <a:t>druge aktivnosti</a:t>
            </a:r>
          </a:p>
          <a:p>
            <a:r>
              <a:rPr lang="hr-HR" dirty="0"/>
              <a:t>Igranje igrica</a:t>
            </a:r>
          </a:p>
        </p:txBody>
      </p:sp>
    </p:spTree>
    <p:extLst>
      <p:ext uri="{BB962C8B-B14F-4D97-AF65-F5344CB8AC3E}">
        <p14:creationId xmlns:p14="http://schemas.microsoft.com/office/powerpoint/2010/main" val="30369343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C6D215E-14DB-438C-81A5-1DF4BA7A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ti se u danu bez mobitela svidjelo?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BEA3887-84DE-44B3-938C-627BE2487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6286"/>
            <a:ext cx="10515600" cy="5411755"/>
          </a:xfrm>
        </p:spPr>
        <p:txBody>
          <a:bodyPr>
            <a:normAutofit fontScale="40000" lnSpcReduction="20000"/>
          </a:bodyPr>
          <a:lstStyle/>
          <a:p>
            <a:r>
              <a:rPr lang="hr-HR" dirty="0" err="1"/>
              <a:t>Pricanje</a:t>
            </a:r>
            <a:r>
              <a:rPr lang="hr-HR" dirty="0"/>
              <a:t> sa prijateljima u </a:t>
            </a:r>
            <a:r>
              <a:rPr lang="hr-HR" dirty="0" err="1"/>
              <a:t>busu,sto</a:t>
            </a:r>
            <a:r>
              <a:rPr lang="hr-HR" dirty="0"/>
              <a:t> </a:t>
            </a:r>
            <a:r>
              <a:rPr lang="hr-HR" dirty="0" err="1"/>
              <a:t>inace</a:t>
            </a:r>
            <a:r>
              <a:rPr lang="hr-HR" dirty="0"/>
              <a:t> ne radimo  jer je svatko na svom mobitelu.</a:t>
            </a:r>
          </a:p>
          <a:p>
            <a:r>
              <a:rPr lang="hr-HR" dirty="0"/>
              <a:t>A gotovo ništa</a:t>
            </a:r>
          </a:p>
          <a:p>
            <a:r>
              <a:rPr lang="hr-HR" dirty="0"/>
              <a:t>Imala sam cijeli dan samo za sebe i svoje obveze</a:t>
            </a:r>
          </a:p>
          <a:p>
            <a:r>
              <a:rPr lang="hr-HR" dirty="0"/>
              <a:t>To da zapravo </a:t>
            </a:r>
            <a:r>
              <a:rPr lang="hr-HR" dirty="0" err="1"/>
              <a:t>jq</a:t>
            </a:r>
            <a:r>
              <a:rPr lang="hr-HR" dirty="0"/>
              <a:t> mogu bez njega </a:t>
            </a:r>
            <a:r>
              <a:rPr lang="hr-HR" dirty="0" err="1"/>
              <a:t>izdrzat</a:t>
            </a:r>
            <a:r>
              <a:rPr lang="hr-HR" dirty="0"/>
              <a:t> </a:t>
            </a:r>
            <a:r>
              <a:rPr lang="hr-HR" dirty="0" err="1"/>
              <a:t>dq</a:t>
            </a:r>
            <a:r>
              <a:rPr lang="hr-HR" dirty="0"/>
              <a:t> mi ne treba </a:t>
            </a:r>
            <a:r>
              <a:rPr lang="hr-HR" dirty="0" err="1"/>
              <a:t>uopce</a:t>
            </a:r>
            <a:r>
              <a:rPr lang="hr-HR" dirty="0"/>
              <a:t>, samo iz, dosade visim </a:t>
            </a:r>
            <a:r>
              <a:rPr lang="hr-HR" dirty="0" err="1"/>
              <a:t>nq</a:t>
            </a:r>
            <a:r>
              <a:rPr lang="hr-HR" dirty="0"/>
              <a:t> njemu</a:t>
            </a:r>
          </a:p>
          <a:p>
            <a:r>
              <a:rPr lang="hr-HR" dirty="0"/>
              <a:t>Što me nije bilo briga je li mi itko išta poslao</a:t>
            </a:r>
          </a:p>
          <a:p>
            <a:r>
              <a:rPr lang="hr-HR" dirty="0"/>
              <a:t>Sve, neopterećenost</a:t>
            </a:r>
          </a:p>
          <a:p>
            <a:r>
              <a:rPr lang="hr-HR" dirty="0"/>
              <a:t>To sto nisam komunicirao sa svojim razredom</a:t>
            </a:r>
          </a:p>
          <a:p>
            <a:r>
              <a:rPr lang="hr-HR" dirty="0"/>
              <a:t>Da sam vise aktivnija i radosnija</a:t>
            </a:r>
          </a:p>
          <a:p>
            <a:r>
              <a:rPr lang="hr-HR" dirty="0"/>
              <a:t>spavala sam </a:t>
            </a:r>
            <a:r>
              <a:rPr lang="hr-HR" dirty="0" err="1"/>
              <a:t>vuse</a:t>
            </a:r>
            <a:endParaRPr lang="hr-HR" dirty="0"/>
          </a:p>
          <a:p>
            <a:r>
              <a:rPr lang="hr-HR" dirty="0"/>
              <a:t>aktivnost</a:t>
            </a:r>
          </a:p>
          <a:p>
            <a:r>
              <a:rPr lang="hr-HR" dirty="0"/>
              <a:t>To sto nisam gubila vrijeme na </a:t>
            </a:r>
            <a:r>
              <a:rPr lang="hr-HR" dirty="0" err="1"/>
              <a:t>drustvene</a:t>
            </a:r>
            <a:r>
              <a:rPr lang="hr-HR" dirty="0"/>
              <a:t> </a:t>
            </a:r>
            <a:r>
              <a:rPr lang="hr-HR" dirty="0" err="1"/>
              <a:t>mreze</a:t>
            </a:r>
            <a:endParaRPr lang="hr-HR" dirty="0"/>
          </a:p>
          <a:p>
            <a:r>
              <a:rPr lang="hr-HR" dirty="0"/>
              <a:t>Manje stresa i više vremena za sebe i školu.</a:t>
            </a:r>
          </a:p>
          <a:p>
            <a:r>
              <a:rPr lang="hr-HR" dirty="0"/>
              <a:t>Priroda</a:t>
            </a:r>
          </a:p>
          <a:p>
            <a:r>
              <a:rPr lang="hr-HR" dirty="0"/>
              <a:t>Sve</a:t>
            </a:r>
          </a:p>
          <a:p>
            <a:r>
              <a:rPr lang="hr-HR" dirty="0"/>
              <a:t>To što sam otišla ranije spavati i drugi dan sam se probudila bez problema </a:t>
            </a:r>
          </a:p>
          <a:p>
            <a:r>
              <a:rPr lang="hr-HR" dirty="0"/>
              <a:t>To što sam više upoznala ljude oko mene </a:t>
            </a:r>
          </a:p>
          <a:p>
            <a:r>
              <a:rPr lang="hr-HR" dirty="0"/>
              <a:t>Vise sam </a:t>
            </a:r>
            <a:r>
              <a:rPr lang="hr-HR" dirty="0" err="1"/>
              <a:t>pricala</a:t>
            </a:r>
            <a:r>
              <a:rPr lang="hr-HR" dirty="0"/>
              <a:t> sa ljudima u </a:t>
            </a:r>
            <a:r>
              <a:rPr lang="hr-HR" dirty="0" err="1"/>
              <a:t>zivo</a:t>
            </a:r>
            <a:r>
              <a:rPr lang="hr-HR" dirty="0"/>
              <a:t> a ne preko mobitela</a:t>
            </a:r>
          </a:p>
          <a:p>
            <a:r>
              <a:rPr lang="hr-HR" dirty="0" err="1"/>
              <a:t>Nis</a:t>
            </a:r>
            <a:endParaRPr lang="hr-HR" dirty="0"/>
          </a:p>
          <a:p>
            <a:r>
              <a:rPr lang="hr-HR" dirty="0"/>
              <a:t>VIŠE RAZGOVORA SA RODITELJIMA</a:t>
            </a:r>
          </a:p>
          <a:p>
            <a:r>
              <a:rPr lang="hr-HR" dirty="0"/>
              <a:t>sto sam radila druge zanimljive stvari</a:t>
            </a:r>
          </a:p>
          <a:p>
            <a:r>
              <a:rPr lang="hr-HR" dirty="0"/>
              <a:t>Nisam se toliko brinuo </a:t>
            </a:r>
          </a:p>
        </p:txBody>
      </p:sp>
    </p:spTree>
    <p:extLst>
      <p:ext uri="{BB962C8B-B14F-4D97-AF65-F5344CB8AC3E}">
        <p14:creationId xmlns:p14="http://schemas.microsoft.com/office/powerpoint/2010/main" val="37636145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3784DF-6348-4C78-86D1-6C29C532C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Što ti se u danu bez mobitela nije svidjelo?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6563388-3B0B-45D3-BC9A-14A803515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568"/>
            <a:ext cx="10515600" cy="5374432"/>
          </a:xfrm>
        </p:spPr>
        <p:txBody>
          <a:bodyPr>
            <a:normAutofit fontScale="40000" lnSpcReduction="20000"/>
          </a:bodyPr>
          <a:lstStyle/>
          <a:p>
            <a:r>
              <a:rPr lang="hr-HR" dirty="0"/>
              <a:t>Nisam mogla </a:t>
            </a:r>
            <a:r>
              <a:rPr lang="hr-HR" dirty="0" err="1"/>
              <a:t>otici</a:t>
            </a:r>
            <a:r>
              <a:rPr lang="hr-HR" dirty="0"/>
              <a:t> i pogledati novosti na </a:t>
            </a:r>
            <a:r>
              <a:rPr lang="hr-HR" dirty="0" err="1"/>
              <a:t>fb</a:t>
            </a:r>
            <a:r>
              <a:rPr lang="hr-HR" dirty="0"/>
              <a:t>-u ili </a:t>
            </a:r>
            <a:r>
              <a:rPr lang="hr-HR" dirty="0" err="1"/>
              <a:t>instagramu</a:t>
            </a:r>
            <a:endParaRPr lang="hr-HR" dirty="0"/>
          </a:p>
          <a:p>
            <a:r>
              <a:rPr lang="hr-HR" dirty="0"/>
              <a:t>To što nisam bila u kontaktu s drugima</a:t>
            </a:r>
          </a:p>
          <a:p>
            <a:r>
              <a:rPr lang="hr-HR" dirty="0"/>
              <a:t>/</a:t>
            </a:r>
          </a:p>
          <a:p>
            <a:r>
              <a:rPr lang="hr-HR" dirty="0"/>
              <a:t>Dosadno mi je bilo ponekad bez njega</a:t>
            </a:r>
          </a:p>
          <a:p>
            <a:r>
              <a:rPr lang="hr-HR" dirty="0"/>
              <a:t>Što se nisam mogao dogovoriti za drugima za izlazak</a:t>
            </a:r>
          </a:p>
          <a:p>
            <a:r>
              <a:rPr lang="hr-HR" dirty="0"/>
              <a:t>Sto nisam mogla fotografirati zalazak sunca </a:t>
            </a:r>
          </a:p>
          <a:p>
            <a:r>
              <a:rPr lang="hr-HR" dirty="0"/>
              <a:t>To sto nisam imao skicu za crtanje</a:t>
            </a:r>
          </a:p>
          <a:p>
            <a:r>
              <a:rPr lang="hr-HR" dirty="0"/>
              <a:t>nisam mogla </a:t>
            </a:r>
            <a:r>
              <a:rPr lang="hr-HR" dirty="0" err="1"/>
              <a:t>slusati</a:t>
            </a:r>
            <a:r>
              <a:rPr lang="hr-HR" dirty="0"/>
              <a:t> pjesme</a:t>
            </a:r>
          </a:p>
          <a:p>
            <a:r>
              <a:rPr lang="hr-HR" dirty="0"/>
              <a:t>bilo mi je jako dosadno</a:t>
            </a:r>
          </a:p>
          <a:p>
            <a:r>
              <a:rPr lang="hr-HR" dirty="0"/>
              <a:t>prijatelji</a:t>
            </a:r>
          </a:p>
          <a:p>
            <a:r>
              <a:rPr lang="hr-HR" dirty="0"/>
              <a:t>Sto nisam mogla pristupiti pozivu ili vidjet koliko je sati </a:t>
            </a:r>
          </a:p>
          <a:p>
            <a:r>
              <a:rPr lang="hr-HR" dirty="0"/>
              <a:t>Nisam mogla potražiti nešto vezano za školu i vidjeti koliko je sati.</a:t>
            </a:r>
          </a:p>
          <a:p>
            <a:r>
              <a:rPr lang="hr-HR" dirty="0"/>
              <a:t>Dosadno vrijeme</a:t>
            </a:r>
          </a:p>
          <a:p>
            <a:r>
              <a:rPr lang="hr-HR" dirty="0"/>
              <a:t>Sve</a:t>
            </a:r>
          </a:p>
          <a:p>
            <a:r>
              <a:rPr lang="hr-HR" dirty="0"/>
              <a:t>To što nisam mogla odgovarati na poruke</a:t>
            </a:r>
          </a:p>
          <a:p>
            <a:r>
              <a:rPr lang="hr-HR" dirty="0"/>
              <a:t>To što nisam mogla koristiti društvene mreže </a:t>
            </a:r>
          </a:p>
          <a:p>
            <a:r>
              <a:rPr lang="hr-HR" dirty="0" err="1"/>
              <a:t>Nemogucnost</a:t>
            </a:r>
            <a:r>
              <a:rPr lang="hr-HR" dirty="0"/>
              <a:t> odgovora na poruke</a:t>
            </a:r>
          </a:p>
          <a:p>
            <a:r>
              <a:rPr lang="hr-HR" dirty="0" err="1"/>
              <a:t>Nis</a:t>
            </a:r>
            <a:endParaRPr lang="hr-HR" dirty="0"/>
          </a:p>
          <a:p>
            <a:r>
              <a:rPr lang="hr-HR" dirty="0"/>
              <a:t>RAZGOVORI SA PRIJATELJIMA I ROĐACIMA</a:t>
            </a:r>
          </a:p>
          <a:p>
            <a:r>
              <a:rPr lang="hr-HR" dirty="0"/>
              <a:t>sto se nisam mogla dopisivati sa prijateljima </a:t>
            </a:r>
          </a:p>
          <a:p>
            <a:r>
              <a:rPr lang="hr-HR" dirty="0"/>
              <a:t>Jer nisam mogao primat pozive </a:t>
            </a:r>
          </a:p>
        </p:txBody>
      </p:sp>
    </p:spTree>
    <p:extLst>
      <p:ext uri="{BB962C8B-B14F-4D97-AF65-F5344CB8AC3E}">
        <p14:creationId xmlns:p14="http://schemas.microsoft.com/office/powerpoint/2010/main" val="2106725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651B38-F266-4E8D-84D3-D2710EB44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Napiši što si naučio/la u danu bez mobitela (što si naučio/la o sebi ili drugima, što ti je bilo značajno, što je nešto što ćeš "ponijeti" za sebe)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8699F79-A677-444A-B859-A68BD94FB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57730"/>
          </a:xfrm>
        </p:spPr>
        <p:txBody>
          <a:bodyPr>
            <a:normAutofit fontScale="32500" lnSpcReduction="20000"/>
          </a:bodyPr>
          <a:lstStyle/>
          <a:p>
            <a:r>
              <a:rPr lang="hr-HR" dirty="0"/>
              <a:t>Da bi nekad </a:t>
            </a:r>
            <a:r>
              <a:rPr lang="hr-HR" dirty="0" err="1"/>
              <a:t>cesce</a:t>
            </a:r>
            <a:r>
              <a:rPr lang="hr-HR" dirty="0"/>
              <a:t> mogla ostaviti mobitel i vise </a:t>
            </a:r>
            <a:r>
              <a:rPr lang="hr-HR" dirty="0" err="1"/>
              <a:t>pricati</a:t>
            </a:r>
            <a:r>
              <a:rPr lang="hr-HR" dirty="0"/>
              <a:t> sa svojim prijateljima</a:t>
            </a:r>
          </a:p>
          <a:p>
            <a:r>
              <a:rPr lang="hr-HR" dirty="0"/>
              <a:t>Da previše vremena provodim na njemu</a:t>
            </a:r>
          </a:p>
          <a:p>
            <a:r>
              <a:rPr lang="hr-HR" dirty="0"/>
              <a:t>Da smo svi ovisni o mobitelima ali nam zato i olakšavaju puno stvari</a:t>
            </a:r>
          </a:p>
          <a:p>
            <a:r>
              <a:rPr lang="hr-HR" dirty="0"/>
              <a:t>Shvatila sam da bi je dosta dobro to sto sam prvi mobitel dobila tek u 5.razredu i </a:t>
            </a:r>
            <a:r>
              <a:rPr lang="hr-HR" dirty="0" err="1"/>
              <a:t>dq</a:t>
            </a:r>
            <a:r>
              <a:rPr lang="hr-HR" dirty="0"/>
              <a:t> mi ne treba </a:t>
            </a:r>
            <a:r>
              <a:rPr lang="hr-HR" dirty="0" err="1"/>
              <a:t>uopce</a:t>
            </a:r>
            <a:endParaRPr lang="hr-HR" dirty="0"/>
          </a:p>
          <a:p>
            <a:r>
              <a:rPr lang="hr-HR" dirty="0"/>
              <a:t>Da mogu bez mobitela vrlo lagano</a:t>
            </a:r>
          </a:p>
          <a:p>
            <a:r>
              <a:rPr lang="hr-HR" dirty="0"/>
              <a:t>Naučila sam da sve može </a:t>
            </a:r>
            <a:r>
              <a:rPr lang="hr-HR" dirty="0" err="1"/>
              <a:t>čekati,ništa</a:t>
            </a:r>
            <a:r>
              <a:rPr lang="hr-HR" dirty="0"/>
              <a:t> nećemo propustiti niti izgubiti ako ne visimo na društvenim mrežama, previše se bavimo tuđim životima i uljepšavamo predstavljamo svoj, time dobivamo samo to da se opterećujemo nepotrebnih stvarima i gubimo kontakt sa realnošću, vrijeme koje provodimo na mobitelu mogli bismo puno bolje iskoristiti.</a:t>
            </a:r>
          </a:p>
          <a:p>
            <a:r>
              <a:rPr lang="hr-HR" dirty="0"/>
              <a:t>To da je </a:t>
            </a:r>
            <a:r>
              <a:rPr lang="hr-HR" dirty="0" err="1"/>
              <a:t>zivot</a:t>
            </a:r>
            <a:r>
              <a:rPr lang="hr-HR" dirty="0"/>
              <a:t> bez mog razreda manje stresan</a:t>
            </a:r>
          </a:p>
          <a:p>
            <a:r>
              <a:rPr lang="hr-HR" dirty="0" err="1"/>
              <a:t>Naucila</a:t>
            </a:r>
            <a:r>
              <a:rPr lang="hr-HR" dirty="0"/>
              <a:t> sam da zapravo mogu bez mobitela i da bih mogla to </a:t>
            </a:r>
            <a:r>
              <a:rPr lang="hr-HR" dirty="0" err="1"/>
              <a:t>cesce</a:t>
            </a:r>
            <a:r>
              <a:rPr lang="hr-HR" dirty="0"/>
              <a:t> primjenjivati</a:t>
            </a:r>
          </a:p>
          <a:p>
            <a:r>
              <a:rPr lang="hr-HR" dirty="0"/>
              <a:t>da ne mogu </a:t>
            </a:r>
            <a:r>
              <a:rPr lang="hr-HR" dirty="0" err="1"/>
              <a:t>izdrzati</a:t>
            </a:r>
            <a:r>
              <a:rPr lang="hr-HR" dirty="0"/>
              <a:t> dan bez mobitela </a:t>
            </a:r>
          </a:p>
          <a:p>
            <a:r>
              <a:rPr lang="hr-HR" dirty="0"/>
              <a:t>da sam ovisna o mobitelu</a:t>
            </a:r>
          </a:p>
          <a:p>
            <a:r>
              <a:rPr lang="hr-HR" dirty="0" err="1"/>
              <a:t>Naucila</a:t>
            </a:r>
            <a:r>
              <a:rPr lang="hr-HR" dirty="0"/>
              <a:t> sam da su zapravo </a:t>
            </a:r>
            <a:r>
              <a:rPr lang="hr-HR" dirty="0" err="1"/>
              <a:t>drustvene</a:t>
            </a:r>
            <a:r>
              <a:rPr lang="hr-HR" dirty="0"/>
              <a:t> </a:t>
            </a:r>
            <a:r>
              <a:rPr lang="hr-HR" dirty="0" err="1"/>
              <a:t>mreze</a:t>
            </a:r>
            <a:r>
              <a:rPr lang="hr-HR" dirty="0"/>
              <a:t> te koje oduzimaju vrijeme i zbog njih provodimo puno </a:t>
            </a:r>
            <a:r>
              <a:rPr lang="hr-HR" dirty="0" err="1"/>
              <a:t>vrenena</a:t>
            </a:r>
            <a:r>
              <a:rPr lang="hr-HR" dirty="0"/>
              <a:t> na mobitelu, a ne zbog samoga mobitela.</a:t>
            </a:r>
          </a:p>
          <a:p>
            <a:r>
              <a:rPr lang="hr-HR" dirty="0"/>
              <a:t>Puno više se fokusiram na školu i puno bolje odrađujem školske obveze.</a:t>
            </a:r>
          </a:p>
          <a:p>
            <a:r>
              <a:rPr lang="hr-HR" dirty="0"/>
              <a:t>Da mi ne treba toliko često</a:t>
            </a:r>
          </a:p>
          <a:p>
            <a:r>
              <a:rPr lang="hr-HR" dirty="0"/>
              <a:t>Da </a:t>
            </a:r>
            <a:r>
              <a:rPr lang="hr-HR" dirty="0" err="1"/>
              <a:t>trba</a:t>
            </a:r>
            <a:r>
              <a:rPr lang="hr-HR" dirty="0"/>
              <a:t> biti vise </a:t>
            </a:r>
            <a:r>
              <a:rPr lang="hr-HR" dirty="0" err="1"/>
              <a:t>drustven</a:t>
            </a:r>
            <a:endParaRPr lang="hr-HR" dirty="0"/>
          </a:p>
          <a:p>
            <a:r>
              <a:rPr lang="hr-HR" dirty="0"/>
              <a:t>Da je nažalost danas tehnologija velika ovisnost ne samo za mlade već za svih koji su u svijetu tehnologije i da smo zaboravili druge životne vrijednosti</a:t>
            </a:r>
          </a:p>
          <a:p>
            <a:r>
              <a:rPr lang="hr-HR" dirty="0"/>
              <a:t>Naučila sam da dosta ovisim o mobitelu i da se ne mogu snaći bez njega</a:t>
            </a:r>
          </a:p>
          <a:p>
            <a:r>
              <a:rPr lang="hr-HR" dirty="0"/>
              <a:t>Treba se vise posvetiti vremenu u danu i iskoristiti ga </a:t>
            </a:r>
            <a:r>
              <a:rPr lang="hr-HR" dirty="0" err="1"/>
              <a:t>maximalno</a:t>
            </a:r>
            <a:r>
              <a:rPr lang="hr-HR" dirty="0"/>
              <a:t> za sve osim biti na mobitelu</a:t>
            </a:r>
          </a:p>
          <a:p>
            <a:r>
              <a:rPr lang="hr-HR" dirty="0" err="1"/>
              <a:t>Nista</a:t>
            </a:r>
            <a:endParaRPr lang="hr-HR" dirty="0"/>
          </a:p>
          <a:p>
            <a:r>
              <a:rPr lang="hr-HR" dirty="0"/>
              <a:t>MOŽE SE PREŽIVJETI BEZ MOBITELA</a:t>
            </a:r>
          </a:p>
          <a:p>
            <a:r>
              <a:rPr lang="hr-HR" dirty="0"/>
              <a:t>naučila sam da mi nije potrebno da toliko puno koristim mobitel</a:t>
            </a:r>
          </a:p>
          <a:p>
            <a:r>
              <a:rPr lang="hr-HR" dirty="0"/>
              <a:t>Ništa</a:t>
            </a:r>
          </a:p>
        </p:txBody>
      </p:sp>
    </p:spTree>
    <p:extLst>
      <p:ext uri="{BB962C8B-B14F-4D97-AF65-F5344CB8AC3E}">
        <p14:creationId xmlns:p14="http://schemas.microsoft.com/office/powerpoint/2010/main" val="13015948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95FE8E-8830-4763-A0FC-75C94B3E6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BE1E102-9A85-4220-BC9B-85ED3C780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Pozitivan afekt ponedjeljak</a:t>
            </a:r>
          </a:p>
          <a:p>
            <a:pPr lvl="1"/>
            <a:r>
              <a:rPr lang="hr-HR" dirty="0"/>
              <a:t>X = 68,37, SD= 21,29</a:t>
            </a:r>
          </a:p>
          <a:p>
            <a:r>
              <a:rPr lang="hr-HR" dirty="0"/>
              <a:t>Negativni afekt ponedjeljak</a:t>
            </a:r>
          </a:p>
          <a:p>
            <a:pPr lvl="1"/>
            <a:r>
              <a:rPr lang="hr-HR" dirty="0"/>
              <a:t>X=42,63, SD=21,20</a:t>
            </a:r>
          </a:p>
          <a:p>
            <a:r>
              <a:rPr lang="hr-HR" dirty="0"/>
              <a:t>Pozitivni afekt srijeda</a:t>
            </a:r>
          </a:p>
          <a:p>
            <a:pPr lvl="1"/>
            <a:r>
              <a:rPr lang="hr-HR" dirty="0"/>
              <a:t>X=63,81, SD=16,97</a:t>
            </a:r>
          </a:p>
          <a:p>
            <a:r>
              <a:rPr lang="hr-HR" dirty="0"/>
              <a:t>Negativni afekt srijeda</a:t>
            </a:r>
          </a:p>
          <a:p>
            <a:pPr lvl="1"/>
            <a:r>
              <a:rPr lang="hr-HR" dirty="0"/>
              <a:t>X=36,43, SD=18,32</a:t>
            </a:r>
          </a:p>
        </p:txBody>
      </p:sp>
    </p:spTree>
    <p:extLst>
      <p:ext uri="{BB962C8B-B14F-4D97-AF65-F5344CB8AC3E}">
        <p14:creationId xmlns:p14="http://schemas.microsoft.com/office/powerpoint/2010/main" val="2083066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16B7D5-2569-44EF-B38B-E93BA8861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C5A9643-2F75-4584-848F-0081F99B2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Nije dobivena statistički značajna razlika u pozitivnom afektu prije i nakon dana bez mobitela (t=0,41, </a:t>
            </a:r>
            <a:r>
              <a:rPr lang="hr-HR" dirty="0" err="1"/>
              <a:t>df</a:t>
            </a:r>
            <a:r>
              <a:rPr lang="hr-HR" dirty="0"/>
              <a:t>=20, p je veće od 0,5)</a:t>
            </a:r>
          </a:p>
          <a:p>
            <a:r>
              <a:rPr lang="hr-HR" dirty="0"/>
              <a:t>Nije dobivena statistički značajna razlika u negativnom afektu prije i nakon dana bez mobitela (t=1,72, </a:t>
            </a:r>
            <a:r>
              <a:rPr lang="hr-HR" dirty="0" err="1"/>
              <a:t>df</a:t>
            </a:r>
            <a:r>
              <a:rPr lang="hr-HR" dirty="0"/>
              <a:t>=20, p je veće, od 0,05)</a:t>
            </a:r>
          </a:p>
        </p:txBody>
      </p:sp>
    </p:spTree>
    <p:extLst>
      <p:ext uri="{BB962C8B-B14F-4D97-AF65-F5344CB8AC3E}">
        <p14:creationId xmlns:p14="http://schemas.microsoft.com/office/powerpoint/2010/main" val="39812822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1180</Words>
  <Application>Microsoft Office PowerPoint</Application>
  <PresentationFormat>Široki zaslon</PresentationFormat>
  <Paragraphs>148</Paragraphs>
  <Slides>33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Tema sustava Office</vt:lpstr>
      <vt:lpstr>PowerPoint prezentacija</vt:lpstr>
      <vt:lpstr>Ponedjeljak – prije Dana bez mobitela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Srijeda – nakon dana bez mobitela</vt:lpstr>
      <vt:lpstr>PowerPoint prezentacija</vt:lpstr>
      <vt:lpstr>PowerPoint prezentacija</vt:lpstr>
      <vt:lpstr>PowerPoint prezentacija</vt:lpstr>
      <vt:lpstr>PowerPoint prezentacija</vt:lpstr>
      <vt:lpstr>Ukoliko si koristio/la svoj mobitel, u koliko si sati prvi put posegnuo/la za svojim mobitelom? </vt:lpstr>
      <vt:lpstr>Ukoliko si koristio/la svoj mobitel tijekom tih 24 sata, koliko si vremena proveo/la u korištenju mobitela? </vt:lpstr>
      <vt:lpstr>PowerPoint prezentacija</vt:lpstr>
      <vt:lpstr>PowerPoint prezentacija</vt:lpstr>
      <vt:lpstr>1- nimalo; 5 – u potpunosti</vt:lpstr>
      <vt:lpstr>PowerPoint prezentacija</vt:lpstr>
      <vt:lpstr>Što ti je predstavljalo najveću teškoću dok si pokušavao/la ne koristiti mobitel?</vt:lpstr>
      <vt:lpstr>Što ti je najviše pomagalo da ne koristiš mobitel?</vt:lpstr>
      <vt:lpstr>Što ti se u danu bez mobitela svidjelo?</vt:lpstr>
      <vt:lpstr>Što ti se u danu bez mobitela nije svidjelo?</vt:lpstr>
      <vt:lpstr>Napiši što si naučio/la u danu bez mobitela (što si naučio/la o sebi ili drugima, što ti je bilo značajno, što je nešto što ćeš "ponijeti" za sebe)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snjezana0grgic@gmail.com</dc:creator>
  <cp:lastModifiedBy>snjezana0grgic@gmail.com</cp:lastModifiedBy>
  <cp:revision>1</cp:revision>
  <dcterms:created xsi:type="dcterms:W3CDTF">2022-02-13T21:36:52Z</dcterms:created>
  <dcterms:modified xsi:type="dcterms:W3CDTF">2022-02-13T21:37:06Z</dcterms:modified>
</cp:coreProperties>
</file>