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22C16"/>
    <a:srgbClr val="0C788E"/>
    <a:srgbClr val="006666"/>
    <a:srgbClr val="0099CC"/>
    <a:srgbClr val="660066"/>
    <a:srgbClr val="5F5F5F"/>
    <a:srgbClr val="000036"/>
    <a:srgbClr val="FF99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323" autoAdjust="0"/>
    <p:restoredTop sz="94652" autoAdjust="0"/>
  </p:normalViewPr>
  <p:slideViewPr>
    <p:cSldViewPr>
      <p:cViewPr varScale="1">
        <p:scale>
          <a:sx n="69" d="100"/>
          <a:sy n="69" d="100"/>
        </p:scale>
        <p:origin x="-13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r-HR"/>
              <a:t>Uredite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33CE1-F077-4589-8309-F6E91C8B5C81}" type="slidenum">
              <a:rPr lang="es-ES" altLang="sr-Latn-RS"/>
              <a:pPr/>
              <a:t>‹#›</a:t>
            </a:fld>
            <a:endParaRPr lang="es-ES" altLang="sr-Latn-RS" dirty="0"/>
          </a:p>
        </p:txBody>
      </p:sp>
    </p:spTree>
    <p:extLst>
      <p:ext uri="{BB962C8B-B14F-4D97-AF65-F5344CB8AC3E}">
        <p14:creationId xmlns="" xmlns:p14="http://schemas.microsoft.com/office/powerpoint/2010/main" val="64260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D0F297-751B-480F-BCAD-909C4ADD7664}" type="slidenum">
              <a:rPr lang="es-ES" altLang="sr-Latn-RS"/>
              <a:pPr/>
              <a:t>‹#›</a:t>
            </a:fld>
            <a:endParaRPr lang="es-ES" altLang="sr-Latn-RS" dirty="0"/>
          </a:p>
        </p:txBody>
      </p:sp>
    </p:spTree>
    <p:extLst>
      <p:ext uri="{BB962C8B-B14F-4D97-AF65-F5344CB8AC3E}">
        <p14:creationId xmlns="" xmlns:p14="http://schemas.microsoft.com/office/powerpoint/2010/main" val="210228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1B6B5-D01B-41E5-919E-AC63F3EA90F6}" type="slidenum">
              <a:rPr lang="es-ES" altLang="sr-Latn-RS"/>
              <a:pPr/>
              <a:t>‹#›</a:t>
            </a:fld>
            <a:endParaRPr lang="es-ES" altLang="sr-Latn-RS" dirty="0"/>
          </a:p>
        </p:txBody>
      </p:sp>
    </p:spTree>
    <p:extLst>
      <p:ext uri="{BB962C8B-B14F-4D97-AF65-F5344CB8AC3E}">
        <p14:creationId xmlns="" xmlns:p14="http://schemas.microsoft.com/office/powerpoint/2010/main" val="274180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19AD7-24BB-4ED8-87E3-67CB81E6F348}" type="slidenum">
              <a:rPr lang="es-ES" altLang="sr-Latn-RS"/>
              <a:pPr/>
              <a:t>‹#›</a:t>
            </a:fld>
            <a:endParaRPr lang="es-ES" altLang="sr-Latn-RS" dirty="0"/>
          </a:p>
        </p:txBody>
      </p:sp>
    </p:spTree>
    <p:extLst>
      <p:ext uri="{BB962C8B-B14F-4D97-AF65-F5344CB8AC3E}">
        <p14:creationId xmlns="" xmlns:p14="http://schemas.microsoft.com/office/powerpoint/2010/main" val="606908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3C7540-DCC8-4200-A782-0433D080E464}" type="slidenum">
              <a:rPr lang="es-ES" altLang="sr-Latn-RS"/>
              <a:pPr/>
              <a:t>‹#›</a:t>
            </a:fld>
            <a:endParaRPr lang="es-ES" altLang="sr-Latn-RS" dirty="0"/>
          </a:p>
        </p:txBody>
      </p:sp>
    </p:spTree>
    <p:extLst>
      <p:ext uri="{BB962C8B-B14F-4D97-AF65-F5344CB8AC3E}">
        <p14:creationId xmlns="" xmlns:p14="http://schemas.microsoft.com/office/powerpoint/2010/main" val="3436729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2AE723-12FF-4455-957E-4668D673DADB}" type="slidenum">
              <a:rPr lang="es-ES" altLang="sr-Latn-RS"/>
              <a:pPr/>
              <a:t>‹#›</a:t>
            </a:fld>
            <a:endParaRPr lang="es-ES" altLang="sr-Latn-RS" dirty="0"/>
          </a:p>
        </p:txBody>
      </p:sp>
    </p:spTree>
    <p:extLst>
      <p:ext uri="{BB962C8B-B14F-4D97-AF65-F5344CB8AC3E}">
        <p14:creationId xmlns="" xmlns:p14="http://schemas.microsoft.com/office/powerpoint/2010/main" val="166536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B3036-AF5C-4EED-9832-03C8B8537A8A}" type="slidenum">
              <a:rPr lang="es-ES" altLang="sr-Latn-RS"/>
              <a:pPr/>
              <a:t>‹#›</a:t>
            </a:fld>
            <a:endParaRPr lang="es-ES" altLang="sr-Latn-RS" dirty="0"/>
          </a:p>
        </p:txBody>
      </p:sp>
    </p:spTree>
    <p:extLst>
      <p:ext uri="{BB962C8B-B14F-4D97-AF65-F5344CB8AC3E}">
        <p14:creationId xmlns="" xmlns:p14="http://schemas.microsoft.com/office/powerpoint/2010/main" val="3436253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D7A6D-AD5E-4CB7-A64B-11916FE82401}" type="slidenum">
              <a:rPr lang="es-ES" altLang="sr-Latn-RS"/>
              <a:pPr/>
              <a:t>‹#›</a:t>
            </a:fld>
            <a:endParaRPr lang="es-ES" altLang="sr-Latn-RS" dirty="0"/>
          </a:p>
        </p:txBody>
      </p:sp>
    </p:spTree>
    <p:extLst>
      <p:ext uri="{BB962C8B-B14F-4D97-AF65-F5344CB8AC3E}">
        <p14:creationId xmlns="" xmlns:p14="http://schemas.microsoft.com/office/powerpoint/2010/main" val="2488471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9EE1AD-3A5A-4768-9E9E-9AB2F7E0D9E2}" type="slidenum">
              <a:rPr lang="es-ES" altLang="sr-Latn-RS"/>
              <a:pPr/>
              <a:t>‹#›</a:t>
            </a:fld>
            <a:endParaRPr lang="es-ES" altLang="sr-Latn-RS" dirty="0"/>
          </a:p>
        </p:txBody>
      </p:sp>
    </p:spTree>
    <p:extLst>
      <p:ext uri="{BB962C8B-B14F-4D97-AF65-F5344CB8AC3E}">
        <p14:creationId xmlns="" xmlns:p14="http://schemas.microsoft.com/office/powerpoint/2010/main" val="2847577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EEECB-2766-4965-B20A-946AD0665E90}" type="slidenum">
              <a:rPr lang="es-ES" altLang="sr-Latn-RS"/>
              <a:pPr/>
              <a:t>‹#›</a:t>
            </a:fld>
            <a:endParaRPr lang="es-ES" altLang="sr-Latn-RS" dirty="0"/>
          </a:p>
        </p:txBody>
      </p:sp>
    </p:spTree>
    <p:extLst>
      <p:ext uri="{BB962C8B-B14F-4D97-AF65-F5344CB8AC3E}">
        <p14:creationId xmlns="" xmlns:p14="http://schemas.microsoft.com/office/powerpoint/2010/main" val="4274153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E67EF4-A793-4B2B-A831-26DE87D2CB96}" type="slidenum">
              <a:rPr lang="es-ES" altLang="sr-Latn-RS"/>
              <a:pPr/>
              <a:t>‹#›</a:t>
            </a:fld>
            <a:endParaRPr lang="es-ES" altLang="sr-Latn-RS" dirty="0"/>
          </a:p>
        </p:txBody>
      </p:sp>
    </p:spTree>
    <p:extLst>
      <p:ext uri="{BB962C8B-B14F-4D97-AF65-F5344CB8AC3E}">
        <p14:creationId xmlns="" xmlns:p14="http://schemas.microsoft.com/office/powerpoint/2010/main" val="476930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sr-Latn-R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sr-Latn-RS"/>
              <a:t>Haga clic para modificar el estilo de texto del patrón</a:t>
            </a:r>
          </a:p>
          <a:p>
            <a:pPr lvl="1"/>
            <a:r>
              <a:rPr lang="es-ES" altLang="sr-Latn-RS"/>
              <a:t>Segundo nivel</a:t>
            </a:r>
          </a:p>
          <a:p>
            <a:pPr lvl="2"/>
            <a:r>
              <a:rPr lang="es-ES" altLang="sr-Latn-RS"/>
              <a:t>Tercer nivel</a:t>
            </a:r>
          </a:p>
          <a:p>
            <a:pPr lvl="3"/>
            <a:r>
              <a:rPr lang="es-ES" altLang="sr-Latn-RS"/>
              <a:t>Cuarto nivel</a:t>
            </a:r>
          </a:p>
          <a:p>
            <a:pPr lvl="4"/>
            <a:r>
              <a:rPr lang="es-ES" altLang="sr-Latn-R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sr-Latn-R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sr-Latn-R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8455E56-CF28-4A2F-A4D5-130219B39637}" type="slidenum">
              <a:rPr lang="es-ES" altLang="sr-Latn-RS"/>
              <a:pPr/>
              <a:t>‹#›</a:t>
            </a:fld>
            <a:endParaRPr lang="es-ES" altLang="sr-Latn-R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1.mov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mov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3.mov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4" name="Rectangle 166"/>
          <p:cNvSpPr>
            <a:spLocks noGrp="1" noChangeArrowheads="1"/>
          </p:cNvSpPr>
          <p:nvPr>
            <p:ph type="subTitle" idx="1"/>
          </p:nvPr>
        </p:nvSpPr>
        <p:spPr>
          <a:xfrm>
            <a:off x="395288" y="5516563"/>
            <a:ext cx="8425184" cy="5762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r-HR" altLang="sr-Latn-RS" sz="4400" b="1" dirty="0">
                <a:solidFill>
                  <a:srgbClr val="FF0000"/>
                </a:solidFill>
              </a:rPr>
              <a:t>Međunarodni dan sestrinstva </a:t>
            </a:r>
            <a:r>
              <a:rPr lang="hr-HR" altLang="sr-Latn-RS" sz="4400" b="1" dirty="0" smtClean="0">
                <a:solidFill>
                  <a:srgbClr val="FF0000"/>
                </a:solidFill>
              </a:rPr>
              <a:t> </a:t>
            </a:r>
            <a:r>
              <a:rPr lang="hr-HR" altLang="sr-Latn-RS" sz="4400" b="1" dirty="0">
                <a:solidFill>
                  <a:srgbClr val="FF0000"/>
                </a:solidFill>
              </a:rPr>
              <a:t>12. svibnja </a:t>
            </a:r>
            <a:endParaRPr lang="es-ES" altLang="sr-Latn-RS" sz="4400" b="1" dirty="0">
              <a:solidFill>
                <a:srgbClr val="FF0000"/>
              </a:solidFill>
            </a:endParaRPr>
          </a:p>
        </p:txBody>
      </p:sp>
      <p:sp>
        <p:nvSpPr>
          <p:cNvPr id="2" name="TekstniOkvir 1"/>
          <p:cNvSpPr txBox="1"/>
          <p:nvPr/>
        </p:nvSpPr>
        <p:spPr>
          <a:xfrm>
            <a:off x="179512" y="1988840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400" dirty="0"/>
              <a:t>Kad humanost postane način života, zove se </a:t>
            </a:r>
          </a:p>
          <a:p>
            <a:pPr algn="ctr"/>
            <a:r>
              <a:rPr lang="hr-HR" sz="2400" b="1" dirty="0">
                <a:solidFill>
                  <a:srgbClr val="FF0000"/>
                </a:solidFill>
              </a:rPr>
              <a:t>MEDICINSKA SESTRA</a:t>
            </a:r>
            <a:r>
              <a:rPr lang="hr-HR" sz="2400" dirty="0"/>
              <a:t>!</a:t>
            </a:r>
          </a:p>
        </p:txBody>
      </p:sp>
      <p:sp>
        <p:nvSpPr>
          <p:cNvPr id="5" name="TekstniOkvir 4"/>
          <p:cNvSpPr txBox="1"/>
          <p:nvPr/>
        </p:nvSpPr>
        <p:spPr>
          <a:xfrm>
            <a:off x="179512" y="116632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Medicinska škola </a:t>
            </a:r>
            <a:r>
              <a:rPr lang="hr-HR" dirty="0" smtClean="0"/>
              <a:t>Pula</a:t>
            </a:r>
            <a:endParaRPr lang="hr-H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229600" cy="1225550"/>
          </a:xfrm>
        </p:spPr>
        <p:txBody>
          <a:bodyPr/>
          <a:lstStyle/>
          <a:p>
            <a:r>
              <a:rPr lang="sr-Latn-RS" altLang="sr-Latn-RS" dirty="0" smtClean="0">
                <a:solidFill>
                  <a:schemeClr val="bg1"/>
                </a:solidFill>
              </a:rPr>
              <a:t> </a:t>
            </a:r>
            <a:endParaRPr lang="sr-Latn-RS" altLang="sr-Latn-RS" dirty="0">
              <a:solidFill>
                <a:schemeClr val="bg1"/>
              </a:solidFill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033195"/>
            <a:ext cx="7004268" cy="39399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3008313" cy="526380"/>
          </a:xfrm>
        </p:spPr>
        <p:txBody>
          <a:bodyPr/>
          <a:lstStyle/>
          <a:p>
            <a:pPr algn="ctr"/>
            <a:r>
              <a:rPr lang="hr-HR" sz="2800" dirty="0"/>
              <a:t>Prisjetimo se …</a:t>
            </a:r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4886563"/>
          </a:xfrm>
        </p:spPr>
      </p:pic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3779912" y="1628800"/>
            <a:ext cx="5112568" cy="4824536"/>
          </a:xfrm>
        </p:spPr>
        <p:txBody>
          <a:bodyPr/>
          <a:lstStyle/>
          <a:p>
            <a:endParaRPr lang="hr-HR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r-HR" sz="1800" dirty="0"/>
          </a:p>
          <a:p>
            <a:endParaRPr lang="hr-HR" sz="1800" dirty="0"/>
          </a:p>
        </p:txBody>
      </p:sp>
    </p:spTree>
    <p:extLst>
      <p:ext uri="{BB962C8B-B14F-4D97-AF65-F5344CB8AC3E}">
        <p14:creationId xmlns="" xmlns:p14="http://schemas.microsoft.com/office/powerpoint/2010/main" val="3503271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628800"/>
            <a:ext cx="3528392" cy="4704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kstniOkvir 3">
            <a:extLst>
              <a:ext uri="{FF2B5EF4-FFF2-40B4-BE49-F238E27FC236}">
                <a16:creationId xmlns="" xmlns:a16="http://schemas.microsoft.com/office/drawing/2014/main" id="{57827863-5AB5-4867-ADEF-2F7ADEE3F065}"/>
              </a:ext>
            </a:extLst>
          </p:cNvPr>
          <p:cNvSpPr txBox="1"/>
          <p:nvPr/>
        </p:nvSpPr>
        <p:spPr>
          <a:xfrm>
            <a:off x="1043608" y="151460"/>
            <a:ext cx="7344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400" dirty="0">
                <a:solidFill>
                  <a:schemeClr val="bg1"/>
                </a:solidFill>
              </a:rPr>
              <a:t>To je poziv, a ne samo posao…</a:t>
            </a:r>
          </a:p>
        </p:txBody>
      </p:sp>
    </p:spTree>
    <p:extLst>
      <p:ext uri="{BB962C8B-B14F-4D97-AF65-F5344CB8AC3E}">
        <p14:creationId xmlns="" xmlns:p14="http://schemas.microsoft.com/office/powerpoint/2010/main" val="4162439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E8585D50-7C9D-4A23-B70C-6274DEA74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Iskustva naših učenika…</a:t>
            </a:r>
          </a:p>
        </p:txBody>
      </p:sp>
      <p:pic>
        <p:nvPicPr>
          <p:cNvPr id="3" name="Videozapis">
            <a:hlinkClick r:id="" action="ppaction://media"/>
            <a:extLst>
              <a:ext uri="{FF2B5EF4-FFF2-40B4-BE49-F238E27FC236}">
                <a16:creationId xmlns="" xmlns:a16="http://schemas.microsoft.com/office/drawing/2014/main" id="{1D99443C-2A73-4199-8622-437DFD6C4ED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7704" y="1844824"/>
            <a:ext cx="6977306" cy="3892698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39984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C96D2970-2191-4917-91DC-912E22935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Ljekovita moć plesa naših učenica !</a:t>
            </a:r>
          </a:p>
        </p:txBody>
      </p:sp>
      <p:pic>
        <p:nvPicPr>
          <p:cNvPr id="3" name="Videozapis_1">
            <a:hlinkClick r:id="" action="ppaction://media"/>
            <a:extLst>
              <a:ext uri="{FF2B5EF4-FFF2-40B4-BE49-F238E27FC236}">
                <a16:creationId xmlns="" xmlns:a16="http://schemas.microsoft.com/office/drawing/2014/main" id="{DC84AF43-78A6-4EBA-AD13-6B42D2F8DA6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13653" y="1988840"/>
            <a:ext cx="6473147" cy="39010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8880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DA30EB4B-901D-4828-831E-F714B843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1224136"/>
          </a:xfrm>
        </p:spPr>
        <p:txBody>
          <a:bodyPr/>
          <a:lstStyle/>
          <a:p>
            <a:r>
              <a:rPr lang="hr-HR" sz="2800" dirty="0">
                <a:solidFill>
                  <a:schemeClr val="bg1"/>
                </a:solidFill>
              </a:rPr>
              <a:t>Da naše školovanje nije samo dosadno učenje i odrađivanje prakse, pokazat će Vam naši maturanti u sljedećem videu !</a:t>
            </a:r>
          </a:p>
        </p:txBody>
      </p:sp>
      <p:pic>
        <p:nvPicPr>
          <p:cNvPr id="3" name="Videozapis (1)">
            <a:hlinkClick r:id="" action="ppaction://media"/>
            <a:extLst>
              <a:ext uri="{FF2B5EF4-FFF2-40B4-BE49-F238E27FC236}">
                <a16:creationId xmlns="" xmlns:a16="http://schemas.microsoft.com/office/drawing/2014/main" id="{3AF10C7D-453F-4716-83D3-326AF2B49E7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23728" y="2060848"/>
            <a:ext cx="6303426" cy="36724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349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6A83E2D9-E22B-4EEB-8956-1E41F5A64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Milenijska fotografija Medicinske škole Pula </a:t>
            </a:r>
          </a:p>
        </p:txBody>
      </p:sp>
      <p:pic>
        <p:nvPicPr>
          <p:cNvPr id="6" name="Slika 5" descr="Slika na kojoj se prikazuje namještaj, sag&#10;&#10;Opis je automatski generiran">
            <a:extLst>
              <a:ext uri="{FF2B5EF4-FFF2-40B4-BE49-F238E27FC236}">
                <a16:creationId xmlns="" xmlns:a16="http://schemas.microsoft.com/office/drawing/2014/main" id="{2CDF1092-1C77-4FEB-809D-BB992955E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132856"/>
            <a:ext cx="6876256" cy="39395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9906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9A12B944-9231-48EE-B45B-9CC671A1D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Zaključak…</a:t>
            </a:r>
          </a:p>
        </p:txBody>
      </p:sp>
      <p:pic>
        <p:nvPicPr>
          <p:cNvPr id="4" name="Slika 3" descr="Slika na kojoj se prikazuje žena, držanje, djevojčica, stajanje&#10;&#10;Opis je automatski generiran">
            <a:extLst>
              <a:ext uri="{FF2B5EF4-FFF2-40B4-BE49-F238E27FC236}">
                <a16:creationId xmlns="" xmlns:a16="http://schemas.microsoft.com/office/drawing/2014/main" id="{F3A37941-1F9C-4833-8011-509E441DD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00808"/>
            <a:ext cx="3821436" cy="4437112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="" xmlns:a16="http://schemas.microsoft.com/office/drawing/2014/main" id="{2BF03DF1-D321-4124-9A4A-F0D0E1CA1F35}"/>
              </a:ext>
            </a:extLst>
          </p:cNvPr>
          <p:cNvSpPr txBox="1"/>
          <p:nvPr/>
        </p:nvSpPr>
        <p:spPr>
          <a:xfrm>
            <a:off x="5940152" y="2211204"/>
            <a:ext cx="2880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400" dirty="0"/>
              <a:t>Zapamtite, ako znate da pročitate ovo, zahvalite učiteljici.</a:t>
            </a:r>
          </a:p>
          <a:p>
            <a:pPr algn="ctr"/>
            <a:r>
              <a:rPr lang="hr-HR" sz="2400" dirty="0"/>
              <a:t>A to što ste živi i čitate, zahvalite samo jednoj osobi </a:t>
            </a:r>
            <a:r>
              <a:rPr lang="hr-HR" sz="2400" dirty="0">
                <a:solidFill>
                  <a:srgbClr val="FF0000"/>
                </a:solidFill>
              </a:rPr>
              <a:t>MEDICINSKOJ SESTRI !</a:t>
            </a:r>
          </a:p>
        </p:txBody>
      </p:sp>
    </p:spTree>
    <p:extLst>
      <p:ext uri="{BB962C8B-B14F-4D97-AF65-F5344CB8AC3E}">
        <p14:creationId xmlns="" xmlns:p14="http://schemas.microsoft.com/office/powerpoint/2010/main" val="3624254580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5326</TotalTime>
  <Words>96</Words>
  <Application>Microsoft Office PowerPoint</Application>
  <PresentationFormat>On-screen Show (4:3)</PresentationFormat>
  <Paragraphs>15</Paragraphs>
  <Slides>9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Diseño predeterminado</vt:lpstr>
      <vt:lpstr>Slide 1</vt:lpstr>
      <vt:lpstr> </vt:lpstr>
      <vt:lpstr>Prisjetimo se …</vt:lpstr>
      <vt:lpstr>Slide 4</vt:lpstr>
      <vt:lpstr>Iskustva naših učenika…</vt:lpstr>
      <vt:lpstr>Ljekovita moć plesa naših učenica !</vt:lpstr>
      <vt:lpstr>Da naše školovanje nije samo dosadno učenje i odrađivanje prakse, pokazat će Vam naši maturanti u sljedećem videu !</vt:lpstr>
      <vt:lpstr>Milenijska fotografija Medicinske škole Pula </vt:lpstr>
      <vt:lpstr>Zaključak…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lilik</cp:lastModifiedBy>
  <cp:revision>759</cp:revision>
  <dcterms:created xsi:type="dcterms:W3CDTF">2010-05-23T14:28:12Z</dcterms:created>
  <dcterms:modified xsi:type="dcterms:W3CDTF">2020-05-06T11:55:10Z</dcterms:modified>
</cp:coreProperties>
</file>